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2C4"/>
    <a:srgbClr val="556D7E"/>
    <a:srgbClr val="6E90A8"/>
    <a:srgbClr val="617D92"/>
    <a:srgbClr val="E7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87" d="100"/>
          <a:sy n="87" d="100"/>
        </p:scale>
        <p:origin x="1698" y="-2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981" y="3414492"/>
            <a:ext cx="2763919" cy="3597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9"/>
          <p:cNvSpPr txBox="1"/>
          <p:nvPr/>
        </p:nvSpPr>
        <p:spPr>
          <a:xfrm>
            <a:off x="3237911" y="1825944"/>
            <a:ext cx="396025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b="1" dirty="0" smtClean="0"/>
              <a:t>2012 – </a:t>
            </a:r>
            <a:r>
              <a:rPr lang="fr-FR" sz="1100" b="1" dirty="0" err="1" smtClean="0"/>
              <a:t>Título</a:t>
            </a:r>
            <a:r>
              <a:rPr lang="fr-FR" sz="1100" b="1" dirty="0" smtClean="0"/>
              <a:t> – Centro </a:t>
            </a:r>
            <a:r>
              <a:rPr lang="fr-FR" sz="1100" b="1" dirty="0" err="1" smtClean="0"/>
              <a:t>educativo</a:t>
            </a:r>
            <a:endParaRPr lang="fr-FR" sz="1100" b="1" dirty="0"/>
          </a:p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endParaRPr lang="fr-FR" sz="1100" dirty="0" smtClean="0"/>
          </a:p>
          <a:p>
            <a:pPr defTabSz="685800">
              <a:defRPr/>
            </a:pPr>
            <a:r>
              <a:rPr lang="fr-FR" sz="1100" b="1" dirty="0" smtClean="0"/>
              <a:t/>
            </a:r>
            <a:br>
              <a:rPr lang="fr-FR" sz="1100" b="1" dirty="0" smtClean="0"/>
            </a:br>
            <a:r>
              <a:rPr lang="fr-FR" sz="1100" b="1" dirty="0"/>
              <a:t>2012 – </a:t>
            </a:r>
            <a:r>
              <a:rPr lang="fr-FR" sz="1100" b="1" dirty="0" err="1"/>
              <a:t>Título</a:t>
            </a:r>
            <a:r>
              <a:rPr lang="fr-FR" sz="1100" b="1" dirty="0"/>
              <a:t> – Centro </a:t>
            </a:r>
            <a:r>
              <a:rPr lang="fr-FR" sz="1100" b="1" dirty="0" err="1"/>
              <a:t>educativo</a:t>
            </a:r>
            <a:endParaRPr lang="fr-FR" sz="1100" b="1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3237911" y="1284067"/>
            <a:ext cx="1223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ea typeface="Times New Roman" charset="0"/>
                <a:cs typeface="Times New Roman" charset="0"/>
              </a:rPr>
              <a:t>ESTUDIOS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80" name="ZoneTexte 9"/>
          <p:cNvSpPr txBox="1"/>
          <p:nvPr/>
        </p:nvSpPr>
        <p:spPr>
          <a:xfrm>
            <a:off x="3237911" y="3829336"/>
            <a:ext cx="396025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1100" b="1" dirty="0"/>
              <a:t>2010 - 2015 </a:t>
            </a:r>
            <a:r>
              <a:rPr lang="fr-FR" sz="1100" b="1" dirty="0"/>
              <a:t>│ </a:t>
            </a:r>
            <a:r>
              <a:rPr lang="en-US" sz="1100" b="1" dirty="0" err="1" smtClean="0"/>
              <a:t>Puesto</a:t>
            </a:r>
            <a:r>
              <a:rPr lang="en-US" sz="1100" b="1" dirty="0" smtClean="0"/>
              <a:t> </a:t>
            </a:r>
            <a:r>
              <a:rPr lang="en-US" sz="1100" b="1" dirty="0" smtClean="0"/>
              <a:t>– </a:t>
            </a:r>
            <a:r>
              <a:rPr lang="en-US" sz="1100" b="1" dirty="0" err="1" smtClean="0"/>
              <a:t>Empresa</a:t>
            </a:r>
            <a:r>
              <a:rPr lang="en-US" sz="1100" b="1" dirty="0" smtClean="0"/>
              <a:t> – Ciudad </a:t>
            </a:r>
            <a:endParaRPr lang="en-US" sz="1100" b="1" dirty="0"/>
          </a:p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smtClean="0"/>
              <a:t/>
            </a:r>
            <a:br>
              <a:rPr lang="fr-FR" sz="1100" dirty="0" smtClean="0"/>
            </a:br>
            <a:r>
              <a:rPr lang="fr-FR" sz="1100" dirty="0" smtClean="0"/>
              <a:t/>
            </a:r>
            <a:br>
              <a:rPr lang="fr-FR" sz="1100" dirty="0" smtClean="0"/>
            </a:br>
            <a:r>
              <a:rPr lang="en-US" sz="1100" b="1" dirty="0"/>
              <a:t>2010 - 2015 </a:t>
            </a:r>
            <a:r>
              <a:rPr lang="fr-FR" sz="1100" b="1" dirty="0"/>
              <a:t>│ </a:t>
            </a:r>
            <a:r>
              <a:rPr lang="en-US" sz="1100" b="1" dirty="0" err="1" smtClean="0"/>
              <a:t>Puesto</a:t>
            </a:r>
            <a:r>
              <a:rPr lang="en-US" sz="1100" b="1" dirty="0" smtClean="0"/>
              <a:t> </a:t>
            </a:r>
            <a:r>
              <a:rPr lang="en-US" sz="1100" b="1" dirty="0"/>
              <a:t>– </a:t>
            </a:r>
            <a:r>
              <a:rPr lang="en-US" sz="1100" b="1" dirty="0" err="1"/>
              <a:t>Empresa</a:t>
            </a:r>
            <a:r>
              <a:rPr lang="en-US" sz="1100" b="1" dirty="0"/>
              <a:t> – Ciudad </a:t>
            </a:r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 smtClean="0"/>
              <a:t>.</a:t>
            </a:r>
          </a:p>
          <a:p>
            <a:pPr defTabSz="685800">
              <a:defRPr/>
            </a:pPr>
            <a:endParaRPr lang="fr-FR" sz="1100" b="1" dirty="0" smtClean="0"/>
          </a:p>
          <a:p>
            <a:pPr defTabSz="685800">
              <a:defRPr/>
            </a:pPr>
            <a:r>
              <a:rPr lang="en-US" sz="1100" b="1" dirty="0"/>
              <a:t>2010 - 2015 </a:t>
            </a:r>
            <a:r>
              <a:rPr lang="fr-FR" sz="1100" b="1" dirty="0"/>
              <a:t>│ </a:t>
            </a:r>
            <a:r>
              <a:rPr lang="en-US" sz="1100" b="1" dirty="0" err="1" smtClean="0"/>
              <a:t>Puesto</a:t>
            </a:r>
            <a:r>
              <a:rPr lang="en-US" sz="1100" b="1" dirty="0" smtClean="0"/>
              <a:t> </a:t>
            </a:r>
            <a:r>
              <a:rPr lang="en-US" sz="1100" b="1" dirty="0"/>
              <a:t>– </a:t>
            </a:r>
            <a:r>
              <a:rPr lang="en-US" sz="1100" b="1" dirty="0" err="1"/>
              <a:t>Empresa</a:t>
            </a:r>
            <a:r>
              <a:rPr lang="en-US" sz="1100" b="1" dirty="0"/>
              <a:t> – Ciudad </a:t>
            </a:r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 smtClean="0"/>
              <a:t>.</a:t>
            </a:r>
          </a:p>
          <a:p>
            <a:pPr defTabSz="685800">
              <a:defRPr/>
            </a:pPr>
            <a:r>
              <a:rPr lang="fr-FR" sz="1100" b="1" dirty="0" smtClean="0"/>
              <a:t/>
            </a:r>
            <a:br>
              <a:rPr lang="fr-FR" sz="1100" b="1" dirty="0" smtClean="0"/>
            </a:br>
            <a:r>
              <a:rPr lang="en-US" sz="1100" b="1" dirty="0"/>
              <a:t>2010 - 2015 </a:t>
            </a:r>
            <a:r>
              <a:rPr lang="fr-FR" sz="1100" b="1" dirty="0"/>
              <a:t>│ </a:t>
            </a:r>
            <a:r>
              <a:rPr lang="en-US" sz="1100" b="1" dirty="0" err="1" smtClean="0"/>
              <a:t>Puesto</a:t>
            </a:r>
            <a:r>
              <a:rPr lang="en-US" sz="1100" b="1" dirty="0" smtClean="0"/>
              <a:t> </a:t>
            </a:r>
            <a:r>
              <a:rPr lang="en-US" sz="1100" b="1" dirty="0"/>
              <a:t>– </a:t>
            </a:r>
            <a:r>
              <a:rPr lang="en-US" sz="1100" b="1" dirty="0" err="1"/>
              <a:t>Empresa</a:t>
            </a:r>
            <a:r>
              <a:rPr lang="en-US" sz="1100" b="1" dirty="0"/>
              <a:t> – Ciudad </a:t>
            </a:r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 smtClean="0"/>
              <a:t>.</a:t>
            </a:r>
          </a:p>
          <a:p>
            <a:pPr defTabSz="685800">
              <a:defRPr/>
            </a:pPr>
            <a:r>
              <a:rPr lang="fr-FR" sz="1100" b="1" dirty="0"/>
              <a:t/>
            </a:r>
            <a:br>
              <a:rPr lang="fr-FR" sz="1100" b="1" dirty="0"/>
            </a:br>
            <a:r>
              <a:rPr lang="en-US" sz="1100" b="1" dirty="0"/>
              <a:t>2010 - 2015 </a:t>
            </a:r>
            <a:r>
              <a:rPr lang="fr-FR" sz="1100" b="1" dirty="0"/>
              <a:t>│ </a:t>
            </a:r>
            <a:r>
              <a:rPr lang="en-US" sz="1100" b="1" dirty="0" err="1" smtClean="0"/>
              <a:t>Puesto</a:t>
            </a:r>
            <a:r>
              <a:rPr lang="en-US" sz="1100" b="1" dirty="0" smtClean="0"/>
              <a:t> </a:t>
            </a:r>
            <a:r>
              <a:rPr lang="en-US" sz="1100" b="1" dirty="0"/>
              <a:t>– </a:t>
            </a:r>
            <a:r>
              <a:rPr lang="en-US" sz="1100" b="1" dirty="0" err="1"/>
              <a:t>Empresa</a:t>
            </a:r>
            <a:r>
              <a:rPr lang="en-US" sz="1100" b="1" dirty="0"/>
              <a:t> – Ciudad </a:t>
            </a:r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3237911" y="3314824"/>
            <a:ext cx="2563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ea typeface="Times New Roman" charset="0"/>
                <a:cs typeface="Times New Roman" charset="0"/>
              </a:rPr>
              <a:t>EXPERIENCIA LABORAL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cxnSp>
        <p:nvCxnSpPr>
          <p:cNvPr id="85" name="Connecteur droit 84"/>
          <p:cNvCxnSpPr/>
          <p:nvPr/>
        </p:nvCxnSpPr>
        <p:spPr>
          <a:xfrm>
            <a:off x="3334045" y="1684177"/>
            <a:ext cx="402535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3334045" y="3714934"/>
            <a:ext cx="4067958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139446" y="1826060"/>
            <a:ext cx="287045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88" name="ZoneTexte 87"/>
          <p:cNvSpPr txBox="1"/>
          <p:nvPr/>
        </p:nvSpPr>
        <p:spPr>
          <a:xfrm>
            <a:off x="139446" y="1284067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ea typeface="Times New Roman" charset="0"/>
                <a:cs typeface="Times New Roman" charset="0"/>
              </a:rPr>
              <a:t>PERFIL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cxnSp>
        <p:nvCxnSpPr>
          <p:cNvPr id="89" name="Connecteur droit 88"/>
          <p:cNvCxnSpPr/>
          <p:nvPr/>
        </p:nvCxnSpPr>
        <p:spPr>
          <a:xfrm>
            <a:off x="245981" y="1684177"/>
            <a:ext cx="276391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oneTexte 9"/>
          <p:cNvSpPr txBox="1"/>
          <p:nvPr/>
        </p:nvSpPr>
        <p:spPr>
          <a:xfrm>
            <a:off x="562328" y="5821961"/>
            <a:ext cx="217750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 smtClean="0">
                <a:ea typeface="Times New Roman" charset="0"/>
                <a:cs typeface="Times New Roman" charset="0"/>
              </a:rPr>
              <a:t>Teléfono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:  000 111 333</a:t>
            </a:r>
          </a:p>
          <a:p>
            <a:pPr algn="ctr"/>
            <a:r>
              <a:rPr lang="fr-FR" sz="1100" dirty="0" err="1" smtClean="0">
                <a:ea typeface="Times New Roman" charset="0"/>
                <a:cs typeface="Times New Roman" charset="0"/>
              </a:rPr>
              <a:t>Móvil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: 000 222 444</a:t>
            </a:r>
            <a:endParaRPr lang="fr-FR" sz="1100" dirty="0">
              <a:ea typeface="Times New Roman" charset="0"/>
              <a:cs typeface="Times New Roman" charset="0"/>
            </a:endParaRPr>
          </a:p>
          <a:p>
            <a:pPr algn="ctr"/>
            <a:r>
              <a:rPr lang="fr-FR" sz="1100" dirty="0" smtClean="0">
                <a:ea typeface="Times New Roman" charset="0"/>
                <a:cs typeface="Times New Roman" charset="0"/>
              </a:rPr>
              <a:t>Email: name@mail.com  </a:t>
            </a:r>
            <a:endParaRPr lang="fr-FR" sz="1100" dirty="0">
              <a:ea typeface="Times New Roman" charset="0"/>
              <a:cs typeface="Times New Roman" charset="0"/>
            </a:endParaRPr>
          </a:p>
          <a:p>
            <a:pPr algn="ctr"/>
            <a:r>
              <a:rPr lang="fr-FR" sz="1100" dirty="0" err="1" smtClean="0">
                <a:ea typeface="Times New Roman" charset="0"/>
                <a:cs typeface="Times New Roman" charset="0"/>
              </a:rPr>
              <a:t>Dirección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: 12 Street Name </a:t>
            </a:r>
          </a:p>
          <a:p>
            <a:pPr algn="ctr"/>
            <a:r>
              <a:rPr lang="fr-FR" sz="1100" dirty="0" smtClean="0">
                <a:ea typeface="Times New Roman" charset="0"/>
                <a:cs typeface="Times New Roman" charset="0"/>
              </a:rPr>
              <a:t>Madrid</a:t>
            </a:r>
            <a:endParaRPr lang="fr-FR" sz="1100" dirty="0">
              <a:ea typeface="Times New Roman" charset="0"/>
              <a:cs typeface="Times New Roman" charset="0"/>
            </a:endParaRPr>
          </a:p>
        </p:txBody>
      </p:sp>
      <p:cxnSp>
        <p:nvCxnSpPr>
          <p:cNvPr id="95" name="Connecteur droit 94"/>
          <p:cNvCxnSpPr/>
          <p:nvPr/>
        </p:nvCxnSpPr>
        <p:spPr>
          <a:xfrm>
            <a:off x="139446" y="991626"/>
            <a:ext cx="7250446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147242" y="299075"/>
            <a:ext cx="7250446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ZoneTexte 97"/>
          <p:cNvSpPr txBox="1"/>
          <p:nvPr/>
        </p:nvSpPr>
        <p:spPr>
          <a:xfrm>
            <a:off x="2079760" y="357002"/>
            <a:ext cx="3276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ea typeface="Times New Roman" charset="0"/>
                <a:cs typeface="Times New Roman" charset="0"/>
              </a:rPr>
              <a:t>Vincent </a:t>
            </a:r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  <a:ea typeface="Times New Roman" charset="0"/>
                <a:cs typeface="Times New Roman" charset="0"/>
              </a:rPr>
              <a:t>LEVALLOIS</a:t>
            </a:r>
            <a:endParaRPr lang="fr-FR" sz="3200" dirty="0">
              <a:solidFill>
                <a:schemeClr val="accent6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</p:txBody>
      </p:sp>
      <p:graphicFrame>
        <p:nvGraphicFramePr>
          <p:cNvPr id="118" name="Tableau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778167"/>
              </p:ext>
            </p:extLst>
          </p:nvPr>
        </p:nvGraphicFramePr>
        <p:xfrm>
          <a:off x="266141" y="8938929"/>
          <a:ext cx="2743759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7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Personalidad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40" name="ZoneTexte 139"/>
          <p:cNvSpPr txBox="1"/>
          <p:nvPr/>
        </p:nvSpPr>
        <p:spPr>
          <a:xfrm>
            <a:off x="530157" y="3606830"/>
            <a:ext cx="2265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smtClean="0">
                <a:ea typeface="Times New Roman" charset="0"/>
                <a:cs typeface="Times New Roman" charset="0"/>
              </a:rPr>
              <a:t>TÍTULO DEL PUESTO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graphicFrame>
        <p:nvGraphicFramePr>
          <p:cNvPr id="160" name="Tableau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92726"/>
              </p:ext>
            </p:extLst>
          </p:nvPr>
        </p:nvGraphicFramePr>
        <p:xfrm>
          <a:off x="3334045" y="8938929"/>
          <a:ext cx="3749661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966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Habilidades</a:t>
                      </a:r>
                      <a:r>
                        <a:rPr lang="fr-FR" sz="1800" kern="1200" dirty="0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profesionales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61" name="Tableau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921369"/>
              </p:ext>
            </p:extLst>
          </p:nvPr>
        </p:nvGraphicFramePr>
        <p:xfrm>
          <a:off x="245980" y="7256046"/>
          <a:ext cx="2763920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392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Idiomas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Inglés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Francés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Alemán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44" name="Rectangle 243"/>
          <p:cNvSpPr/>
          <p:nvPr/>
        </p:nvSpPr>
        <p:spPr>
          <a:xfrm>
            <a:off x="2015312" y="7687110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Rectangle 244"/>
          <p:cNvSpPr/>
          <p:nvPr/>
        </p:nvSpPr>
        <p:spPr>
          <a:xfrm>
            <a:off x="2223319" y="7687646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Rectangle 245"/>
          <p:cNvSpPr/>
          <p:nvPr/>
        </p:nvSpPr>
        <p:spPr>
          <a:xfrm>
            <a:off x="2431326" y="7687378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Rectangle 246"/>
          <p:cNvSpPr/>
          <p:nvPr/>
        </p:nvSpPr>
        <p:spPr>
          <a:xfrm>
            <a:off x="2639333" y="7687914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Rectangle 247"/>
          <p:cNvSpPr/>
          <p:nvPr/>
        </p:nvSpPr>
        <p:spPr>
          <a:xfrm>
            <a:off x="2847340" y="7687110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Rectangle 248"/>
          <p:cNvSpPr/>
          <p:nvPr/>
        </p:nvSpPr>
        <p:spPr>
          <a:xfrm>
            <a:off x="1809802" y="768908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Rectangle 249"/>
          <p:cNvSpPr/>
          <p:nvPr/>
        </p:nvSpPr>
        <p:spPr>
          <a:xfrm>
            <a:off x="2015312" y="794291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Rectangle 250"/>
          <p:cNvSpPr/>
          <p:nvPr/>
        </p:nvSpPr>
        <p:spPr>
          <a:xfrm>
            <a:off x="2223319" y="794344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Rectangle 251"/>
          <p:cNvSpPr/>
          <p:nvPr/>
        </p:nvSpPr>
        <p:spPr>
          <a:xfrm>
            <a:off x="2431326" y="794317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Rectangle 252"/>
          <p:cNvSpPr/>
          <p:nvPr/>
        </p:nvSpPr>
        <p:spPr>
          <a:xfrm>
            <a:off x="2639333" y="7943715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Rectangle 253"/>
          <p:cNvSpPr/>
          <p:nvPr/>
        </p:nvSpPr>
        <p:spPr>
          <a:xfrm>
            <a:off x="2847340" y="794291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Rectangle 254"/>
          <p:cNvSpPr/>
          <p:nvPr/>
        </p:nvSpPr>
        <p:spPr>
          <a:xfrm>
            <a:off x="1809802" y="7944882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6" name="Rectangle 255"/>
          <p:cNvSpPr/>
          <p:nvPr/>
        </p:nvSpPr>
        <p:spPr>
          <a:xfrm>
            <a:off x="2015312" y="819240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Rectangle 256"/>
          <p:cNvSpPr/>
          <p:nvPr/>
        </p:nvSpPr>
        <p:spPr>
          <a:xfrm>
            <a:off x="2223319" y="819293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Rectangle 257"/>
          <p:cNvSpPr/>
          <p:nvPr/>
        </p:nvSpPr>
        <p:spPr>
          <a:xfrm>
            <a:off x="2431326" y="819267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Rectangle 258"/>
          <p:cNvSpPr/>
          <p:nvPr/>
        </p:nvSpPr>
        <p:spPr>
          <a:xfrm>
            <a:off x="2639333" y="819320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Rectangle 259"/>
          <p:cNvSpPr/>
          <p:nvPr/>
        </p:nvSpPr>
        <p:spPr>
          <a:xfrm>
            <a:off x="2847340" y="819240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Rectangle 260"/>
          <p:cNvSpPr/>
          <p:nvPr/>
        </p:nvSpPr>
        <p:spPr>
          <a:xfrm>
            <a:off x="1809802" y="8194374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2" name="Rectangle 261"/>
          <p:cNvSpPr/>
          <p:nvPr/>
        </p:nvSpPr>
        <p:spPr>
          <a:xfrm>
            <a:off x="2015312" y="843915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Rectangle 262"/>
          <p:cNvSpPr/>
          <p:nvPr/>
        </p:nvSpPr>
        <p:spPr>
          <a:xfrm>
            <a:off x="2223319" y="843969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2431326" y="843942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Rectangle 264"/>
          <p:cNvSpPr/>
          <p:nvPr/>
        </p:nvSpPr>
        <p:spPr>
          <a:xfrm>
            <a:off x="2639333" y="843996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Rectangle 265"/>
          <p:cNvSpPr/>
          <p:nvPr/>
        </p:nvSpPr>
        <p:spPr>
          <a:xfrm>
            <a:off x="2847340" y="843915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Rectangle 266"/>
          <p:cNvSpPr/>
          <p:nvPr/>
        </p:nvSpPr>
        <p:spPr>
          <a:xfrm>
            <a:off x="1809802" y="8441128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8" name="Rectangle 267"/>
          <p:cNvSpPr/>
          <p:nvPr/>
        </p:nvSpPr>
        <p:spPr>
          <a:xfrm>
            <a:off x="1998480" y="9409440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Rectangle 268"/>
          <p:cNvSpPr/>
          <p:nvPr/>
        </p:nvSpPr>
        <p:spPr>
          <a:xfrm>
            <a:off x="2206487" y="9409976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Rectangle 269"/>
          <p:cNvSpPr/>
          <p:nvPr/>
        </p:nvSpPr>
        <p:spPr>
          <a:xfrm>
            <a:off x="2414494" y="9409708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Rectangle 270"/>
          <p:cNvSpPr/>
          <p:nvPr/>
        </p:nvSpPr>
        <p:spPr>
          <a:xfrm>
            <a:off x="2622501" y="9410244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Rectangle 271"/>
          <p:cNvSpPr/>
          <p:nvPr/>
        </p:nvSpPr>
        <p:spPr>
          <a:xfrm>
            <a:off x="2830508" y="9409440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Rectangle 272"/>
          <p:cNvSpPr/>
          <p:nvPr/>
        </p:nvSpPr>
        <p:spPr>
          <a:xfrm>
            <a:off x="1792970" y="941141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Rectangle 273"/>
          <p:cNvSpPr/>
          <p:nvPr/>
        </p:nvSpPr>
        <p:spPr>
          <a:xfrm>
            <a:off x="1998480" y="966524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Rectangle 274"/>
          <p:cNvSpPr/>
          <p:nvPr/>
        </p:nvSpPr>
        <p:spPr>
          <a:xfrm>
            <a:off x="2206487" y="966577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Rectangle 275"/>
          <p:cNvSpPr/>
          <p:nvPr/>
        </p:nvSpPr>
        <p:spPr>
          <a:xfrm>
            <a:off x="2414494" y="966550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Rectangle 276"/>
          <p:cNvSpPr/>
          <p:nvPr/>
        </p:nvSpPr>
        <p:spPr>
          <a:xfrm>
            <a:off x="2622501" y="966604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Rectangle 277"/>
          <p:cNvSpPr/>
          <p:nvPr/>
        </p:nvSpPr>
        <p:spPr>
          <a:xfrm>
            <a:off x="2830508" y="966524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Rectangle 278"/>
          <p:cNvSpPr/>
          <p:nvPr/>
        </p:nvSpPr>
        <p:spPr>
          <a:xfrm>
            <a:off x="1792970" y="9667212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Rectangle 279"/>
          <p:cNvSpPr/>
          <p:nvPr/>
        </p:nvSpPr>
        <p:spPr>
          <a:xfrm>
            <a:off x="1998480" y="991473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Rectangle 280"/>
          <p:cNvSpPr/>
          <p:nvPr/>
        </p:nvSpPr>
        <p:spPr>
          <a:xfrm>
            <a:off x="2206487" y="991526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Rectangle 281"/>
          <p:cNvSpPr/>
          <p:nvPr/>
        </p:nvSpPr>
        <p:spPr>
          <a:xfrm>
            <a:off x="2414494" y="991500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Rectangle 282"/>
          <p:cNvSpPr/>
          <p:nvPr/>
        </p:nvSpPr>
        <p:spPr>
          <a:xfrm>
            <a:off x="2622501" y="991553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Rectangle 283"/>
          <p:cNvSpPr/>
          <p:nvPr/>
        </p:nvSpPr>
        <p:spPr>
          <a:xfrm>
            <a:off x="2830508" y="991473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Rectangle 284"/>
          <p:cNvSpPr/>
          <p:nvPr/>
        </p:nvSpPr>
        <p:spPr>
          <a:xfrm>
            <a:off x="1792970" y="991490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Rectangle 285"/>
          <p:cNvSpPr/>
          <p:nvPr/>
        </p:nvSpPr>
        <p:spPr>
          <a:xfrm>
            <a:off x="1998480" y="1016148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Rectangle 286"/>
          <p:cNvSpPr/>
          <p:nvPr/>
        </p:nvSpPr>
        <p:spPr>
          <a:xfrm>
            <a:off x="2206487" y="1016202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Rectangle 287"/>
          <p:cNvSpPr/>
          <p:nvPr/>
        </p:nvSpPr>
        <p:spPr>
          <a:xfrm>
            <a:off x="2414494" y="1016175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288"/>
          <p:cNvSpPr/>
          <p:nvPr/>
        </p:nvSpPr>
        <p:spPr>
          <a:xfrm>
            <a:off x="2622501" y="1016229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Rectangle 289"/>
          <p:cNvSpPr/>
          <p:nvPr/>
        </p:nvSpPr>
        <p:spPr>
          <a:xfrm>
            <a:off x="2830508" y="1016148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1" name="Rectangle 290"/>
          <p:cNvSpPr/>
          <p:nvPr/>
        </p:nvSpPr>
        <p:spPr>
          <a:xfrm>
            <a:off x="1792970" y="1016165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2" name="Rectangle 291"/>
          <p:cNvSpPr/>
          <p:nvPr/>
        </p:nvSpPr>
        <p:spPr>
          <a:xfrm>
            <a:off x="6089118" y="938644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3" name="Rectangle 292"/>
          <p:cNvSpPr/>
          <p:nvPr/>
        </p:nvSpPr>
        <p:spPr>
          <a:xfrm>
            <a:off x="6297125" y="938698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4" name="Rectangle 293"/>
          <p:cNvSpPr/>
          <p:nvPr/>
        </p:nvSpPr>
        <p:spPr>
          <a:xfrm>
            <a:off x="6505132" y="938671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5" name="Rectangle 294"/>
          <p:cNvSpPr/>
          <p:nvPr/>
        </p:nvSpPr>
        <p:spPr>
          <a:xfrm>
            <a:off x="6713139" y="938724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6" name="Rectangle 295"/>
          <p:cNvSpPr/>
          <p:nvPr/>
        </p:nvSpPr>
        <p:spPr>
          <a:xfrm>
            <a:off x="6921146" y="9386445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7" name="Rectangle 296"/>
          <p:cNvSpPr/>
          <p:nvPr/>
        </p:nvSpPr>
        <p:spPr>
          <a:xfrm>
            <a:off x="5883608" y="938661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8" name="Rectangle 297"/>
          <p:cNvSpPr/>
          <p:nvPr/>
        </p:nvSpPr>
        <p:spPr>
          <a:xfrm>
            <a:off x="5674917" y="938644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9" name="Rectangle 298"/>
          <p:cNvSpPr/>
          <p:nvPr/>
        </p:nvSpPr>
        <p:spPr>
          <a:xfrm>
            <a:off x="5465097" y="938661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0" name="Rectangle 299"/>
          <p:cNvSpPr/>
          <p:nvPr/>
        </p:nvSpPr>
        <p:spPr>
          <a:xfrm>
            <a:off x="6086566" y="961192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1" name="Rectangle 300"/>
          <p:cNvSpPr/>
          <p:nvPr/>
        </p:nvSpPr>
        <p:spPr>
          <a:xfrm>
            <a:off x="6294573" y="961245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2" name="Rectangle 301"/>
          <p:cNvSpPr/>
          <p:nvPr/>
        </p:nvSpPr>
        <p:spPr>
          <a:xfrm>
            <a:off x="6502580" y="961218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3" name="Rectangle 302"/>
          <p:cNvSpPr/>
          <p:nvPr/>
        </p:nvSpPr>
        <p:spPr>
          <a:xfrm>
            <a:off x="6710587" y="9612725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4" name="Rectangle 303"/>
          <p:cNvSpPr/>
          <p:nvPr/>
        </p:nvSpPr>
        <p:spPr>
          <a:xfrm>
            <a:off x="6918594" y="961192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5" name="Rectangle 304"/>
          <p:cNvSpPr/>
          <p:nvPr/>
        </p:nvSpPr>
        <p:spPr>
          <a:xfrm>
            <a:off x="5881056" y="961209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6" name="Rectangle 305"/>
          <p:cNvSpPr/>
          <p:nvPr/>
        </p:nvSpPr>
        <p:spPr>
          <a:xfrm>
            <a:off x="5672365" y="961192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" name="Rectangle 306"/>
          <p:cNvSpPr/>
          <p:nvPr/>
        </p:nvSpPr>
        <p:spPr>
          <a:xfrm>
            <a:off x="5462545" y="961208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Rectangle 307"/>
          <p:cNvSpPr/>
          <p:nvPr/>
        </p:nvSpPr>
        <p:spPr>
          <a:xfrm>
            <a:off x="6086566" y="986275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9" name="Rectangle 308"/>
          <p:cNvSpPr/>
          <p:nvPr/>
        </p:nvSpPr>
        <p:spPr>
          <a:xfrm>
            <a:off x="6294573" y="986329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0" name="Rectangle 309"/>
          <p:cNvSpPr/>
          <p:nvPr/>
        </p:nvSpPr>
        <p:spPr>
          <a:xfrm>
            <a:off x="6502580" y="986302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1" name="Rectangle 310"/>
          <p:cNvSpPr/>
          <p:nvPr/>
        </p:nvSpPr>
        <p:spPr>
          <a:xfrm>
            <a:off x="6710587" y="986355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2" name="Rectangle 311"/>
          <p:cNvSpPr/>
          <p:nvPr/>
        </p:nvSpPr>
        <p:spPr>
          <a:xfrm>
            <a:off x="6918594" y="9862755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3" name="Rectangle 312"/>
          <p:cNvSpPr/>
          <p:nvPr/>
        </p:nvSpPr>
        <p:spPr>
          <a:xfrm>
            <a:off x="5881056" y="986292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4" name="Rectangle 313"/>
          <p:cNvSpPr/>
          <p:nvPr/>
        </p:nvSpPr>
        <p:spPr>
          <a:xfrm>
            <a:off x="5672365" y="986275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5" name="Rectangle 314"/>
          <p:cNvSpPr/>
          <p:nvPr/>
        </p:nvSpPr>
        <p:spPr>
          <a:xfrm>
            <a:off x="5462545" y="986292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6" name="Rectangle 315"/>
          <p:cNvSpPr/>
          <p:nvPr/>
        </p:nvSpPr>
        <p:spPr>
          <a:xfrm>
            <a:off x="6086566" y="1011611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7" name="Rectangle 316"/>
          <p:cNvSpPr/>
          <p:nvPr/>
        </p:nvSpPr>
        <p:spPr>
          <a:xfrm>
            <a:off x="6294573" y="1011665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8" name="Rectangle 317"/>
          <p:cNvSpPr/>
          <p:nvPr/>
        </p:nvSpPr>
        <p:spPr>
          <a:xfrm>
            <a:off x="6502580" y="1011638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9" name="Rectangle 318"/>
          <p:cNvSpPr/>
          <p:nvPr/>
        </p:nvSpPr>
        <p:spPr>
          <a:xfrm>
            <a:off x="6710587" y="1011691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0" name="Rectangle 319"/>
          <p:cNvSpPr/>
          <p:nvPr/>
        </p:nvSpPr>
        <p:spPr>
          <a:xfrm>
            <a:off x="6918594" y="1011611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1" name="Rectangle 320"/>
          <p:cNvSpPr/>
          <p:nvPr/>
        </p:nvSpPr>
        <p:spPr>
          <a:xfrm>
            <a:off x="5881056" y="1011628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2" name="Rectangle 321"/>
          <p:cNvSpPr/>
          <p:nvPr/>
        </p:nvSpPr>
        <p:spPr>
          <a:xfrm>
            <a:off x="5672365" y="1011611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3" name="Rectangle 322"/>
          <p:cNvSpPr/>
          <p:nvPr/>
        </p:nvSpPr>
        <p:spPr>
          <a:xfrm>
            <a:off x="5462545" y="1011628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2" r="25590"/>
          <a:stretch/>
        </p:blipFill>
        <p:spPr>
          <a:xfrm>
            <a:off x="870521" y="4142574"/>
            <a:ext cx="1561119" cy="1565278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175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53</cp:revision>
  <dcterms:created xsi:type="dcterms:W3CDTF">2017-01-23T13:13:08Z</dcterms:created>
  <dcterms:modified xsi:type="dcterms:W3CDTF">2019-01-22T20:38:54Z</dcterms:modified>
</cp:coreProperties>
</file>