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106" d="100"/>
          <a:sy n="106" d="100"/>
        </p:scale>
        <p:origin x="1254" y="-3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77442" cy="24929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9"/>
          <p:cNvSpPr txBox="1"/>
          <p:nvPr/>
        </p:nvSpPr>
        <p:spPr>
          <a:xfrm>
            <a:off x="2533648" y="998032"/>
            <a:ext cx="5026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Teléfono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000 111 333 - Email: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name@mail.com </a:t>
            </a:r>
            <a:r>
              <a:rPr lang="en-US" sz="1100" dirty="0">
                <a:ea typeface="Times New Roman" charset="0"/>
                <a:cs typeface="Times New Roman" charset="0"/>
              </a:rPr>
              <a:t>-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Dirección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Madrid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2533649" y="35613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latin typeface="Times New Roman" charset="0"/>
                <a:ea typeface="Times New Roman" charset="0"/>
                <a:cs typeface="Times New Roman" charset="0"/>
              </a:rPr>
              <a:t>Brice </a:t>
            </a:r>
            <a:r>
              <a:rPr lang="fr-FR" sz="4800" b="1" dirty="0" smtClean="0">
                <a:solidFill>
                  <a:srgbClr val="4372C4"/>
                </a:solidFill>
                <a:latin typeface="Times New Roman" charset="0"/>
                <a:ea typeface="Times New Roman" charset="0"/>
                <a:cs typeface="Times New Roman" charset="0"/>
              </a:rPr>
              <a:t>Alexis</a:t>
            </a:r>
            <a:endParaRPr lang="fr-FR" sz="4800" b="1" dirty="0">
              <a:solidFill>
                <a:srgbClr val="4372C4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3650" y="2255281"/>
            <a:ext cx="46016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33650" y="1757665"/>
            <a:ext cx="872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PERFIL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11" name="ZoneTexte 9"/>
          <p:cNvSpPr txBox="1"/>
          <p:nvPr/>
        </p:nvSpPr>
        <p:spPr>
          <a:xfrm>
            <a:off x="2533650" y="3875396"/>
            <a:ext cx="4601604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2012 – </a:t>
            </a:r>
            <a:r>
              <a:rPr lang="fr-FR" sz="1200" b="1" dirty="0" err="1" smtClean="0"/>
              <a:t>Título</a:t>
            </a:r>
            <a:r>
              <a:rPr lang="fr-FR" sz="1200" b="1" dirty="0" smtClean="0"/>
              <a:t> – Centro </a:t>
            </a:r>
            <a:r>
              <a:rPr lang="fr-FR" sz="1200" b="1" dirty="0" err="1" smtClean="0"/>
              <a:t>educativo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2012 – </a:t>
            </a:r>
            <a:r>
              <a:rPr lang="fr-FR" sz="1200" b="1" dirty="0" err="1"/>
              <a:t>Título</a:t>
            </a:r>
            <a:r>
              <a:rPr lang="fr-FR" sz="1200" b="1" dirty="0"/>
              <a:t> – Centro </a:t>
            </a:r>
            <a:r>
              <a:rPr lang="fr-FR" sz="1200" b="1" dirty="0" err="1"/>
              <a:t>educativo</a:t>
            </a:r>
            <a:endParaRPr lang="fr-FR" sz="1200" b="1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533650" y="3374159"/>
            <a:ext cx="1223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ESTUDIOS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70261"/>
              </p:ext>
            </p:extLst>
          </p:nvPr>
        </p:nvGraphicFramePr>
        <p:xfrm>
          <a:off x="-3893" y="7385765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Habilidades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681792"/>
              </p:ext>
            </p:extLst>
          </p:nvPr>
        </p:nvGraphicFramePr>
        <p:xfrm>
          <a:off x="-3893" y="5682988"/>
          <a:ext cx="238133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33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Personalidad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7" name="ZoneTexte 9"/>
          <p:cNvSpPr txBox="1"/>
          <p:nvPr/>
        </p:nvSpPr>
        <p:spPr>
          <a:xfrm>
            <a:off x="2533649" y="5878788"/>
            <a:ext cx="46016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b="1" dirty="0" smtClean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endParaRPr lang="fr-FR" sz="1050" b="1" dirty="0" smtClean="0"/>
          </a:p>
          <a:p>
            <a:pPr defTabSz="685800">
              <a:defRPr/>
            </a:pP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 smtClean="0"/>
              <a:t/>
            </a:r>
            <a:br>
              <a:rPr lang="fr-FR" sz="1050" b="1" dirty="0" smtClean="0"/>
            </a:br>
            <a:r>
              <a:rPr lang="fr-FR" sz="1200" b="1" dirty="0"/>
              <a:t>2010 - 2015 </a:t>
            </a:r>
            <a:r>
              <a:rPr lang="fr-FR" sz="1200" b="1" dirty="0"/>
              <a:t>│ </a:t>
            </a:r>
            <a:r>
              <a:rPr lang="fr-FR" sz="1200" b="1" dirty="0" err="1"/>
              <a:t>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b="1" dirty="0"/>
              <a:t/>
            </a:r>
            <a:br>
              <a:rPr lang="fr-FR" sz="1050" b="1" dirty="0"/>
            </a:br>
            <a:r>
              <a:rPr lang="fr-FR" sz="1200" b="1" dirty="0"/>
              <a:t>2010 - </a:t>
            </a:r>
            <a:r>
              <a:rPr lang="fr-FR" sz="1200" b="1"/>
              <a:t>2015 </a:t>
            </a:r>
            <a:r>
              <a:rPr lang="fr-FR" sz="1200" b="1"/>
              <a:t>│ Puesto</a:t>
            </a:r>
            <a:r>
              <a:rPr lang="fr-FR" sz="1200" b="1" dirty="0"/>
              <a:t> </a:t>
            </a:r>
            <a:r>
              <a:rPr lang="fr-FR" sz="1200" b="1" dirty="0"/>
              <a:t>– </a:t>
            </a:r>
            <a:r>
              <a:rPr lang="fr-FR" sz="1200" b="1" dirty="0" err="1"/>
              <a:t>Empresa</a:t>
            </a:r>
            <a:r>
              <a:rPr lang="fr-FR" sz="1200" b="1" dirty="0"/>
              <a:t> – Ciudad 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533650" y="5379962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EXPERIENCIA LABORAL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5" name="Étoile à 5 branches 4"/>
          <p:cNvSpPr/>
          <p:nvPr/>
        </p:nvSpPr>
        <p:spPr>
          <a:xfrm>
            <a:off x="32704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726071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5 branches 122"/>
          <p:cNvSpPr/>
          <p:nvPr/>
        </p:nvSpPr>
        <p:spPr>
          <a:xfrm>
            <a:off x="1113775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1512803" y="1955162"/>
            <a:ext cx="316473" cy="316473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2" name="Tableau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55000"/>
              </p:ext>
            </p:extLst>
          </p:nvPr>
        </p:nvGraphicFramePr>
        <p:xfrm>
          <a:off x="0" y="3985441"/>
          <a:ext cx="237744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744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Idiomas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72C4"/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337B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3" name="Ellipse 162"/>
          <p:cNvSpPr/>
          <p:nvPr/>
        </p:nvSpPr>
        <p:spPr>
          <a:xfrm>
            <a:off x="16211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Ellipse 163"/>
          <p:cNvSpPr/>
          <p:nvPr/>
        </p:nvSpPr>
        <p:spPr>
          <a:xfrm>
            <a:off x="177985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Ellipse 164"/>
          <p:cNvSpPr/>
          <p:nvPr/>
        </p:nvSpPr>
        <p:spPr>
          <a:xfrm>
            <a:off x="1938608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Ellipse 165"/>
          <p:cNvSpPr/>
          <p:nvPr/>
        </p:nvSpPr>
        <p:spPr>
          <a:xfrm>
            <a:off x="2102380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Ellipse 166"/>
          <p:cNvSpPr/>
          <p:nvPr/>
        </p:nvSpPr>
        <p:spPr>
          <a:xfrm>
            <a:off x="2276477" y="448319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Ellipse 167"/>
          <p:cNvSpPr/>
          <p:nvPr/>
        </p:nvSpPr>
        <p:spPr>
          <a:xfrm>
            <a:off x="16211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Ellipse 168"/>
          <p:cNvSpPr/>
          <p:nvPr/>
        </p:nvSpPr>
        <p:spPr>
          <a:xfrm>
            <a:off x="177985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Ellipse 169"/>
          <p:cNvSpPr/>
          <p:nvPr/>
        </p:nvSpPr>
        <p:spPr>
          <a:xfrm>
            <a:off x="1938608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Ellipse 170"/>
          <p:cNvSpPr/>
          <p:nvPr/>
        </p:nvSpPr>
        <p:spPr>
          <a:xfrm>
            <a:off x="2102380" y="474114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Ellipse 171"/>
          <p:cNvSpPr/>
          <p:nvPr/>
        </p:nvSpPr>
        <p:spPr>
          <a:xfrm>
            <a:off x="16211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Ellipse 172"/>
          <p:cNvSpPr/>
          <p:nvPr/>
        </p:nvSpPr>
        <p:spPr>
          <a:xfrm>
            <a:off x="177985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Ellipse 173"/>
          <p:cNvSpPr/>
          <p:nvPr/>
        </p:nvSpPr>
        <p:spPr>
          <a:xfrm>
            <a:off x="1938608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Ellipse 174"/>
          <p:cNvSpPr/>
          <p:nvPr/>
        </p:nvSpPr>
        <p:spPr>
          <a:xfrm>
            <a:off x="2102380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Ellipse 175"/>
          <p:cNvSpPr/>
          <p:nvPr/>
        </p:nvSpPr>
        <p:spPr>
          <a:xfrm>
            <a:off x="2276477" y="500613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16211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177985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9" name="Ellipse 178"/>
          <p:cNvSpPr/>
          <p:nvPr/>
        </p:nvSpPr>
        <p:spPr>
          <a:xfrm>
            <a:off x="1938608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Ellipse 179"/>
          <p:cNvSpPr/>
          <p:nvPr/>
        </p:nvSpPr>
        <p:spPr>
          <a:xfrm>
            <a:off x="2102380" y="527959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Ellipse 180"/>
          <p:cNvSpPr/>
          <p:nvPr/>
        </p:nvSpPr>
        <p:spPr>
          <a:xfrm>
            <a:off x="15893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Ellipse 181"/>
          <p:cNvSpPr/>
          <p:nvPr/>
        </p:nvSpPr>
        <p:spPr>
          <a:xfrm>
            <a:off x="174810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Ellipse 182"/>
          <p:cNvSpPr/>
          <p:nvPr/>
        </p:nvSpPr>
        <p:spPr>
          <a:xfrm>
            <a:off x="1906858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4" name="Ellipse 183"/>
          <p:cNvSpPr/>
          <p:nvPr/>
        </p:nvSpPr>
        <p:spPr>
          <a:xfrm>
            <a:off x="2070630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Ellipse 184"/>
          <p:cNvSpPr/>
          <p:nvPr/>
        </p:nvSpPr>
        <p:spPr>
          <a:xfrm>
            <a:off x="2244727" y="6151971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Ellipse 185"/>
          <p:cNvSpPr/>
          <p:nvPr/>
        </p:nvSpPr>
        <p:spPr>
          <a:xfrm>
            <a:off x="15893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Ellipse 186"/>
          <p:cNvSpPr/>
          <p:nvPr/>
        </p:nvSpPr>
        <p:spPr>
          <a:xfrm>
            <a:off x="174810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Ellipse 187"/>
          <p:cNvSpPr/>
          <p:nvPr/>
        </p:nvSpPr>
        <p:spPr>
          <a:xfrm>
            <a:off x="1906858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Ellipse 188"/>
          <p:cNvSpPr/>
          <p:nvPr/>
        </p:nvSpPr>
        <p:spPr>
          <a:xfrm>
            <a:off x="2070630" y="6409925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0" name="Ellipse 189"/>
          <p:cNvSpPr/>
          <p:nvPr/>
        </p:nvSpPr>
        <p:spPr>
          <a:xfrm>
            <a:off x="15893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Ellipse 190"/>
          <p:cNvSpPr/>
          <p:nvPr/>
        </p:nvSpPr>
        <p:spPr>
          <a:xfrm>
            <a:off x="174810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2" name="Ellipse 191"/>
          <p:cNvSpPr/>
          <p:nvPr/>
        </p:nvSpPr>
        <p:spPr>
          <a:xfrm>
            <a:off x="1906858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Ellipse 192"/>
          <p:cNvSpPr/>
          <p:nvPr/>
        </p:nvSpPr>
        <p:spPr>
          <a:xfrm>
            <a:off x="2070630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2244727" y="667491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Ellipse 194"/>
          <p:cNvSpPr/>
          <p:nvPr/>
        </p:nvSpPr>
        <p:spPr>
          <a:xfrm>
            <a:off x="15893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Ellipse 195"/>
          <p:cNvSpPr/>
          <p:nvPr/>
        </p:nvSpPr>
        <p:spPr>
          <a:xfrm>
            <a:off x="174810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Ellipse 196"/>
          <p:cNvSpPr/>
          <p:nvPr/>
        </p:nvSpPr>
        <p:spPr>
          <a:xfrm>
            <a:off x="1906858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8" name="Ellipse 197"/>
          <p:cNvSpPr/>
          <p:nvPr/>
        </p:nvSpPr>
        <p:spPr>
          <a:xfrm>
            <a:off x="2070630" y="6948372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Ellipse 198"/>
          <p:cNvSpPr/>
          <p:nvPr/>
        </p:nvSpPr>
        <p:spPr>
          <a:xfrm>
            <a:off x="16171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0" name="Ellipse 199"/>
          <p:cNvSpPr/>
          <p:nvPr/>
        </p:nvSpPr>
        <p:spPr>
          <a:xfrm>
            <a:off x="177589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1" name="Ellipse 200"/>
          <p:cNvSpPr/>
          <p:nvPr/>
        </p:nvSpPr>
        <p:spPr>
          <a:xfrm>
            <a:off x="1934642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2" name="Ellipse 201"/>
          <p:cNvSpPr/>
          <p:nvPr/>
        </p:nvSpPr>
        <p:spPr>
          <a:xfrm>
            <a:off x="2098414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3" name="Ellipse 202"/>
          <p:cNvSpPr/>
          <p:nvPr/>
        </p:nvSpPr>
        <p:spPr>
          <a:xfrm>
            <a:off x="2272511" y="7838209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16171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Ellipse 204"/>
          <p:cNvSpPr/>
          <p:nvPr/>
        </p:nvSpPr>
        <p:spPr>
          <a:xfrm>
            <a:off x="177589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6" name="Ellipse 205"/>
          <p:cNvSpPr/>
          <p:nvPr/>
        </p:nvSpPr>
        <p:spPr>
          <a:xfrm>
            <a:off x="1934642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Ellipse 206"/>
          <p:cNvSpPr/>
          <p:nvPr/>
        </p:nvSpPr>
        <p:spPr>
          <a:xfrm>
            <a:off x="2098414" y="8096163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8" name="Ellipse 207"/>
          <p:cNvSpPr/>
          <p:nvPr/>
        </p:nvSpPr>
        <p:spPr>
          <a:xfrm>
            <a:off x="16171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" name="Ellipse 208"/>
          <p:cNvSpPr/>
          <p:nvPr/>
        </p:nvSpPr>
        <p:spPr>
          <a:xfrm>
            <a:off x="177589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" name="Ellipse 209"/>
          <p:cNvSpPr/>
          <p:nvPr/>
        </p:nvSpPr>
        <p:spPr>
          <a:xfrm>
            <a:off x="1934642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1" name="Ellipse 210"/>
          <p:cNvSpPr/>
          <p:nvPr/>
        </p:nvSpPr>
        <p:spPr>
          <a:xfrm>
            <a:off x="2098414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2" name="Ellipse 211"/>
          <p:cNvSpPr/>
          <p:nvPr/>
        </p:nvSpPr>
        <p:spPr>
          <a:xfrm>
            <a:off x="2272511" y="836115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3" name="Ellipse 212"/>
          <p:cNvSpPr/>
          <p:nvPr/>
        </p:nvSpPr>
        <p:spPr>
          <a:xfrm>
            <a:off x="16171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4" name="Ellipse 213"/>
          <p:cNvSpPr/>
          <p:nvPr/>
        </p:nvSpPr>
        <p:spPr>
          <a:xfrm>
            <a:off x="177589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5" name="Ellipse 214"/>
          <p:cNvSpPr/>
          <p:nvPr/>
        </p:nvSpPr>
        <p:spPr>
          <a:xfrm>
            <a:off x="1934642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2098414" y="8634610"/>
            <a:ext cx="104931" cy="102971"/>
          </a:xfrm>
          <a:prstGeom prst="ellipse">
            <a:avLst/>
          </a:prstGeom>
          <a:solidFill>
            <a:srgbClr val="4372C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-3893" y="2500870"/>
            <a:ext cx="2377442" cy="1107378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217"/>
          <p:cNvSpPr/>
          <p:nvPr/>
        </p:nvSpPr>
        <p:spPr>
          <a:xfrm>
            <a:off x="-4493" y="10045699"/>
            <a:ext cx="7564167" cy="646113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2651760" y="2113398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221"/>
          <p:cNvCxnSpPr/>
          <p:nvPr/>
        </p:nvCxnSpPr>
        <p:spPr>
          <a:xfrm>
            <a:off x="2592704" y="3733629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cteur droit 222"/>
          <p:cNvCxnSpPr/>
          <p:nvPr/>
        </p:nvCxnSpPr>
        <p:spPr>
          <a:xfrm>
            <a:off x="2635311" y="5764386"/>
            <a:ext cx="4703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35646" y="304028"/>
            <a:ext cx="1422154" cy="1426498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169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39</cp:revision>
  <dcterms:created xsi:type="dcterms:W3CDTF">2017-01-23T13:13:08Z</dcterms:created>
  <dcterms:modified xsi:type="dcterms:W3CDTF">2019-01-22T20:38:18Z</dcterms:modified>
</cp:coreProperties>
</file>