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0"/>
            <a:ext cx="7559675" cy="934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0" y="3318313"/>
            <a:ext cx="7559675" cy="17408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1697445"/>
            <a:ext cx="7559675" cy="1459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1717040" y="998032"/>
            <a:ext cx="56385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Madrid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452234" y="103462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Stanislas </a:t>
            </a:r>
            <a:r>
              <a:rPr lang="fr-FR" sz="4800" b="1" dirty="0" err="1" smtClean="0">
                <a:latin typeface="Times New Roman" charset="0"/>
                <a:ea typeface="Times New Roman" charset="0"/>
                <a:cs typeface="Times New Roman" charset="0"/>
              </a:rPr>
              <a:t>Debolieu</a:t>
            </a:r>
            <a:endParaRPr lang="fr-FR" sz="4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760" y="2299349"/>
            <a:ext cx="67805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4926" y="1786447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PERFIL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84494" y="3886241"/>
            <a:ext cx="6904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 smtClean="0"/>
              <a:t>Título</a:t>
            </a:r>
            <a:r>
              <a:rPr lang="fr-FR" sz="1200" b="1" dirty="0" smtClean="0"/>
              <a:t> – Centro </a:t>
            </a:r>
            <a:r>
              <a:rPr lang="fr-FR" sz="1200" b="1" dirty="0" err="1" smtClean="0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/>
              <a:t>Título</a:t>
            </a:r>
            <a:r>
              <a:rPr lang="fr-FR" sz="1200" b="1" dirty="0"/>
              <a:t> – 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12" name="ZoneTexte 11"/>
          <p:cNvSpPr txBox="1"/>
          <p:nvPr/>
        </p:nvSpPr>
        <p:spPr>
          <a:xfrm>
            <a:off x="257174" y="3355756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5541" y="1697424"/>
            <a:ext cx="204134" cy="14591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355541" y="3318312"/>
            <a:ext cx="204134" cy="17408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0" y="934479"/>
            <a:ext cx="7559675" cy="0"/>
          </a:xfrm>
          <a:prstGeom prst="line">
            <a:avLst/>
          </a:prstGeom>
          <a:ln>
            <a:solidFill>
              <a:srgbClr val="556D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225488" y="119676"/>
            <a:ext cx="1413948" cy="1422786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39034"/>
              </p:ext>
            </p:extLst>
          </p:nvPr>
        </p:nvGraphicFramePr>
        <p:xfrm>
          <a:off x="329514" y="5351234"/>
          <a:ext cx="350779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779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Habilidades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profesionales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17696"/>
              </p:ext>
            </p:extLst>
          </p:nvPr>
        </p:nvGraphicFramePr>
        <p:xfrm>
          <a:off x="4102443" y="5351234"/>
          <a:ext cx="3253098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309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imes" charset="0"/>
                          <a:ea typeface="Times" charset="0"/>
                          <a:cs typeface="Times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Times" charset="0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65490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670780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6866551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7030323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204420" y="5840014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65490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670780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866551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7030323" y="6097968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65490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670780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6866551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030323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204420" y="636295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65490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670780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6866551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7030323" y="6636415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29924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15121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3309966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3473738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3647835" y="5831776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29924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315121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3309966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3473738" y="6089730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29924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315121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3309966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Ellipse 113"/>
          <p:cNvSpPr/>
          <p:nvPr/>
        </p:nvSpPr>
        <p:spPr>
          <a:xfrm>
            <a:off x="3473738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3647835" y="635471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29924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315121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3309966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3473738" y="6628177"/>
            <a:ext cx="104931" cy="102971"/>
          </a:xfrm>
          <a:prstGeom prst="ellipse">
            <a:avLst/>
          </a:prstGeom>
          <a:solidFill>
            <a:srgbClr val="5FB1B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7220089"/>
            <a:ext cx="7559675" cy="34717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9"/>
          <p:cNvSpPr txBox="1"/>
          <p:nvPr/>
        </p:nvSpPr>
        <p:spPr>
          <a:xfrm>
            <a:off x="224899" y="7840979"/>
            <a:ext cx="68269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 smtClean="0"/>
              <a:t>│ </a:t>
            </a:r>
            <a:r>
              <a:rPr lang="fr-FR" sz="1200" b="1" dirty="0" err="1" smtClean="0"/>
              <a:t>Puesto</a:t>
            </a:r>
            <a:r>
              <a:rPr lang="fr-FR" sz="1200" b="1" dirty="0" smtClean="0"/>
              <a:t>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Empresa</a:t>
            </a:r>
            <a:r>
              <a:rPr lang="fr-FR" sz="1200" b="1" dirty="0" smtClean="0"/>
              <a:t> – Ciudad </a:t>
            </a:r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 smtClean="0"/>
              <a:t>faucibus</a:t>
            </a:r>
            <a:r>
              <a:rPr lang="fr-FR" sz="1050" dirty="0" smtClean="0"/>
              <a:t>.</a:t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  <a:p>
            <a:pPr defTabSz="685800">
              <a:defRPr/>
            </a:pPr>
            <a:endParaRPr lang="fr-FR" sz="1050" dirty="0"/>
          </a:p>
        </p:txBody>
      </p:sp>
      <p:sp>
        <p:nvSpPr>
          <p:cNvPr id="58" name="ZoneTexte 57"/>
          <p:cNvSpPr txBox="1"/>
          <p:nvPr/>
        </p:nvSpPr>
        <p:spPr>
          <a:xfrm>
            <a:off x="225488" y="7283663"/>
            <a:ext cx="430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Times New Roman" charset="0"/>
                <a:ea typeface="Times New Roman" charset="0"/>
                <a:cs typeface="Times New Roman" charset="0"/>
              </a:rPr>
              <a:t>EXPERIENCIA LABORAL</a:t>
            </a:r>
            <a:endParaRPr lang="fr-FR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355541" y="7220088"/>
            <a:ext cx="204134" cy="34717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3646" y="5220891"/>
            <a:ext cx="221842" cy="1843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165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2017-01-23T13:13:08Z</dcterms:created>
  <dcterms:modified xsi:type="dcterms:W3CDTF">2019-01-22T20:37:43Z</dcterms:modified>
</cp:coreProperties>
</file>