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1BB"/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20"/>
    <p:restoredTop sz="94595"/>
  </p:normalViewPr>
  <p:slideViewPr>
    <p:cSldViewPr snapToGrid="0" snapToObjects="1">
      <p:cViewPr>
        <p:scale>
          <a:sx n="87" d="100"/>
          <a:sy n="87" d="100"/>
        </p:scale>
        <p:origin x="1698" y="-2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8643136"/>
            <a:ext cx="7559675" cy="20486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9"/>
          <p:cNvSpPr txBox="1"/>
          <p:nvPr/>
        </p:nvSpPr>
        <p:spPr>
          <a:xfrm>
            <a:off x="2599506" y="22011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5FB1BB"/>
                </a:solidFill>
                <a:ea typeface="Times New Roman" charset="0"/>
                <a:cs typeface="Times New Roman" charset="0"/>
              </a:rPr>
              <a:t>Vincent</a:t>
            </a:r>
            <a:r>
              <a:rPr lang="fr-FR" sz="4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4800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D</a:t>
            </a:r>
            <a:r>
              <a:rPr lang="fr-FR" sz="4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elovy</a:t>
            </a:r>
            <a:endParaRPr lang="fr-FR" sz="48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" y="-1"/>
            <a:ext cx="1925053" cy="8643137"/>
          </a:xfrm>
          <a:prstGeom prst="rect">
            <a:avLst/>
          </a:prstGeom>
          <a:solidFill>
            <a:srgbClr val="5FB1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2069432" y="1973148"/>
            <a:ext cx="52778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685800">
              <a:buFont typeface="Arial" charset="0"/>
              <a:buChar char="•"/>
              <a:defRPr/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  <a:r>
              <a:rPr lang="fr-FR" sz="1200" dirty="0" err="1"/>
              <a:t>Morbi</a:t>
            </a:r>
            <a:r>
              <a:rPr lang="fr-FR" sz="1200" dirty="0"/>
              <a:t> tristique </a:t>
            </a:r>
            <a:r>
              <a:rPr lang="fr-FR" sz="1200" dirty="0" err="1"/>
              <a:t>sapien</a:t>
            </a:r>
            <a:r>
              <a:rPr lang="fr-FR" sz="1200" dirty="0"/>
              <a:t> nec </a:t>
            </a:r>
            <a:r>
              <a:rPr lang="fr-FR" sz="1200" dirty="0" err="1"/>
              <a:t>nulla</a:t>
            </a:r>
            <a:r>
              <a:rPr lang="fr-FR" sz="1200" dirty="0"/>
              <a:t> </a:t>
            </a:r>
            <a:r>
              <a:rPr lang="fr-FR" sz="1200" dirty="0" err="1"/>
              <a:t>rutrum</a:t>
            </a:r>
            <a:r>
              <a:rPr lang="fr-FR" sz="1200" dirty="0"/>
              <a:t> </a:t>
            </a:r>
            <a:r>
              <a:rPr lang="fr-FR" sz="1200" dirty="0" err="1"/>
              <a:t>imperdiet</a:t>
            </a:r>
            <a:r>
              <a:rPr lang="fr-FR" sz="1200" dirty="0"/>
              <a:t>. </a:t>
            </a:r>
            <a:r>
              <a:rPr lang="fr-FR" sz="1200" dirty="0" err="1"/>
              <a:t>Nullam</a:t>
            </a:r>
            <a:r>
              <a:rPr lang="fr-FR" sz="1200" dirty="0"/>
              <a:t> </a:t>
            </a:r>
            <a:r>
              <a:rPr lang="fr-FR" sz="1200" dirty="0" err="1"/>
              <a:t>faucibus</a:t>
            </a:r>
            <a:r>
              <a:rPr lang="fr-FR" sz="1200" dirty="0"/>
              <a:t> </a:t>
            </a:r>
            <a:r>
              <a:rPr lang="fr-FR" sz="1200" dirty="0" err="1"/>
              <a:t>augue</a:t>
            </a:r>
            <a:r>
              <a:rPr lang="fr-FR" sz="1200" dirty="0"/>
              <a:t> id </a:t>
            </a:r>
            <a:r>
              <a:rPr lang="fr-FR" sz="1200" dirty="0" err="1"/>
              <a:t>velit</a:t>
            </a:r>
            <a:r>
              <a:rPr lang="fr-FR" sz="1200" dirty="0"/>
              <a:t>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maximus</a:t>
            </a:r>
            <a:r>
              <a:rPr lang="fr-FR" sz="1200" dirty="0"/>
              <a:t>. </a:t>
            </a:r>
            <a:r>
              <a:rPr lang="fr-FR" sz="1200" dirty="0" err="1"/>
              <a:t>Interdum</a:t>
            </a:r>
            <a:r>
              <a:rPr lang="fr-FR" sz="1200" dirty="0"/>
              <a:t> et </a:t>
            </a:r>
            <a:r>
              <a:rPr lang="fr-FR" sz="1200" dirty="0" err="1"/>
              <a:t>malesuada</a:t>
            </a:r>
            <a:r>
              <a:rPr lang="fr-FR" sz="1200" dirty="0"/>
              <a:t> </a:t>
            </a:r>
            <a:r>
              <a:rPr lang="fr-FR" sz="1200" dirty="0" err="1"/>
              <a:t>fames</a:t>
            </a:r>
            <a:r>
              <a:rPr lang="fr-FR" sz="1200" dirty="0"/>
              <a:t> </a:t>
            </a:r>
            <a:r>
              <a:rPr lang="fr-FR" sz="1200" dirty="0" err="1"/>
              <a:t>ac</a:t>
            </a:r>
            <a:r>
              <a:rPr lang="fr-FR" sz="1200" dirty="0"/>
              <a:t> ante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primis</a:t>
            </a:r>
            <a:r>
              <a:rPr lang="fr-FR" sz="1200" dirty="0"/>
              <a:t> in </a:t>
            </a:r>
            <a:r>
              <a:rPr lang="fr-FR" sz="1200" dirty="0" err="1"/>
              <a:t>faucibus</a:t>
            </a:r>
            <a:r>
              <a:rPr lang="fr-FR" sz="1200" dirty="0"/>
              <a:t>. </a:t>
            </a:r>
            <a:r>
              <a:rPr lang="fr-FR" sz="1200" dirty="0" err="1"/>
              <a:t>Etiam</a:t>
            </a:r>
            <a:r>
              <a:rPr lang="fr-FR" sz="1200" dirty="0"/>
              <a:t> bibendum, ante nec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posuere</a:t>
            </a:r>
            <a:r>
              <a:rPr lang="fr-FR" sz="1200" dirty="0"/>
              <a:t>, </a:t>
            </a:r>
            <a:r>
              <a:rPr lang="fr-FR" sz="1200" dirty="0" err="1"/>
              <a:t>odio</a:t>
            </a:r>
            <a:r>
              <a:rPr lang="fr-FR" sz="1200" dirty="0"/>
              <a:t> </a:t>
            </a:r>
            <a:r>
              <a:rPr lang="fr-FR" sz="1200" dirty="0" err="1"/>
              <a:t>enim</a:t>
            </a:r>
            <a:r>
              <a:rPr lang="fr-FR" sz="1200" dirty="0"/>
              <a:t> semper </a:t>
            </a:r>
            <a:r>
              <a:rPr lang="fr-FR" sz="1200" dirty="0" err="1"/>
              <a:t>tortor</a:t>
            </a:r>
            <a:r>
              <a:rPr lang="fr-FR" sz="1200" dirty="0"/>
              <a:t>, id </a:t>
            </a:r>
            <a:r>
              <a:rPr lang="fr-FR" sz="1200" dirty="0" err="1"/>
              <a:t>eleifend</a:t>
            </a:r>
            <a:r>
              <a:rPr lang="fr-FR" sz="1200" dirty="0"/>
              <a:t> mi ante vitae ex. 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192505" y="1465626"/>
            <a:ext cx="17325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1925052" y="1465626"/>
            <a:ext cx="5422232" cy="0"/>
          </a:xfrm>
          <a:prstGeom prst="line">
            <a:avLst/>
          </a:prstGeom>
          <a:ln>
            <a:solidFill>
              <a:srgbClr val="5FB1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9"/>
          <p:cNvSpPr txBox="1"/>
          <p:nvPr/>
        </p:nvSpPr>
        <p:spPr>
          <a:xfrm>
            <a:off x="2069432" y="3707643"/>
            <a:ext cx="5277853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2012 </a:t>
            </a:r>
            <a:r>
              <a:rPr lang="fr-FR" sz="1200" b="1" dirty="0" smtClean="0">
                <a:solidFill>
                  <a:srgbClr val="5FB1BB"/>
                </a:solidFill>
              </a:rPr>
              <a:t>– </a:t>
            </a:r>
            <a:r>
              <a:rPr lang="fr-FR" sz="1200" b="1" dirty="0" err="1" smtClean="0">
                <a:solidFill>
                  <a:srgbClr val="5FB1BB"/>
                </a:solidFill>
              </a:rPr>
              <a:t>Título</a:t>
            </a:r>
            <a:r>
              <a:rPr lang="fr-FR" sz="1200" b="1" dirty="0" smtClean="0">
                <a:solidFill>
                  <a:srgbClr val="5FB1BB"/>
                </a:solidFill>
              </a:rPr>
              <a:t> </a:t>
            </a:r>
            <a:r>
              <a:rPr lang="fr-FR" sz="1200" b="1" dirty="0" smtClean="0"/>
              <a:t>– Centro </a:t>
            </a:r>
            <a:r>
              <a:rPr lang="fr-FR" sz="1200" b="1" dirty="0" err="1" smtClean="0"/>
              <a:t>educativo</a:t>
            </a:r>
            <a:endParaRPr lang="fr-FR" sz="1200" b="1" dirty="0" smtClean="0"/>
          </a:p>
          <a:p>
            <a:pPr marL="171450" indent="-171450" defTabSz="685800">
              <a:buFont typeface="Arial" charset="0"/>
              <a:buChar char="•"/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marL="171450" indent="-171450" defTabSz="685800">
              <a:buFont typeface="Arial" charset="0"/>
              <a:buChar char="•"/>
              <a:defRPr/>
            </a:pPr>
            <a:endParaRPr lang="fr-FR" sz="1050" b="1" dirty="0"/>
          </a:p>
          <a:p>
            <a:pPr defTabSz="685800">
              <a:defRPr/>
            </a:pPr>
            <a:r>
              <a:rPr lang="fr-FR" sz="1200" b="1" dirty="0" smtClean="0"/>
              <a:t>2012 </a:t>
            </a:r>
            <a:r>
              <a:rPr lang="fr-FR" sz="1200" b="1" dirty="0">
                <a:solidFill>
                  <a:srgbClr val="5FB1BB"/>
                </a:solidFill>
              </a:rPr>
              <a:t>– </a:t>
            </a:r>
            <a:r>
              <a:rPr lang="fr-FR" sz="1200" b="1" dirty="0" err="1">
                <a:solidFill>
                  <a:srgbClr val="5FB1BB"/>
                </a:solidFill>
              </a:rPr>
              <a:t>Título</a:t>
            </a:r>
            <a:r>
              <a:rPr lang="fr-FR" sz="1200" b="1" dirty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Centro </a:t>
            </a:r>
            <a:r>
              <a:rPr lang="fr-FR" sz="1200" b="1" dirty="0" err="1"/>
              <a:t>educativo</a:t>
            </a:r>
            <a:endParaRPr lang="fr-FR" sz="1200" b="1" dirty="0"/>
          </a:p>
          <a:p>
            <a:pPr marL="171450" indent="-171450" defTabSz="685800">
              <a:buFont typeface="Arial" charset="0"/>
              <a:buChar char="•"/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</p:txBody>
      </p:sp>
      <p:cxnSp>
        <p:nvCxnSpPr>
          <p:cNvPr id="40" name="Connecteur droit 39"/>
          <p:cNvCxnSpPr/>
          <p:nvPr/>
        </p:nvCxnSpPr>
        <p:spPr>
          <a:xfrm>
            <a:off x="192506" y="3167500"/>
            <a:ext cx="17325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1925053" y="3167500"/>
            <a:ext cx="5422232" cy="0"/>
          </a:xfrm>
          <a:prstGeom prst="line">
            <a:avLst/>
          </a:prstGeom>
          <a:ln>
            <a:solidFill>
              <a:srgbClr val="5FB1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9"/>
          <p:cNvSpPr txBox="1"/>
          <p:nvPr/>
        </p:nvSpPr>
        <p:spPr>
          <a:xfrm>
            <a:off x="2069431" y="5887034"/>
            <a:ext cx="5277853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2010 - </a:t>
            </a:r>
            <a:r>
              <a:rPr lang="fr-FR" sz="1200" b="1" dirty="0" smtClean="0"/>
              <a:t>2015 </a:t>
            </a:r>
            <a:r>
              <a:rPr lang="fr-FR" sz="1200" b="1" dirty="0" err="1" smtClean="0">
                <a:solidFill>
                  <a:srgbClr val="5FB1BB"/>
                </a:solidFill>
              </a:rPr>
              <a:t>Puesto</a:t>
            </a:r>
            <a:r>
              <a:rPr lang="fr-FR" sz="1200" b="1" dirty="0" smtClean="0">
                <a:solidFill>
                  <a:srgbClr val="5FB1BB"/>
                </a:solidFill>
              </a:rPr>
              <a:t> </a:t>
            </a:r>
            <a:r>
              <a:rPr lang="fr-FR" sz="1200" b="1" dirty="0" smtClean="0"/>
              <a:t>– </a:t>
            </a:r>
            <a:r>
              <a:rPr lang="fr-FR" sz="1200" b="1" dirty="0" err="1" smtClean="0"/>
              <a:t>Empresa</a:t>
            </a:r>
            <a:r>
              <a:rPr lang="fr-FR" sz="1200" b="1" dirty="0" smtClean="0"/>
              <a:t> – Ciudad </a:t>
            </a:r>
            <a:endParaRPr lang="fr-FR" sz="1200" b="1" dirty="0" smtClean="0"/>
          </a:p>
          <a:p>
            <a:pPr marL="171450" indent="-171450" defTabSz="685800">
              <a:buFont typeface="Arial" charset="0"/>
              <a:buChar char="•"/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smtClean="0"/>
              <a:t/>
            </a:r>
            <a:br>
              <a:rPr lang="fr-FR" sz="1050" dirty="0" smtClean="0"/>
            </a:br>
            <a:endParaRPr lang="fr-FR" sz="1050" dirty="0" smtClean="0"/>
          </a:p>
          <a:p>
            <a:pPr defTabSz="685800">
              <a:defRPr/>
            </a:pPr>
            <a:r>
              <a:rPr lang="fr-FR" sz="1200" b="1" dirty="0" smtClean="0"/>
              <a:t>2010 - </a:t>
            </a:r>
            <a:r>
              <a:rPr lang="fr-FR" sz="1200" b="1" dirty="0"/>
              <a:t>2015 </a:t>
            </a:r>
            <a:r>
              <a:rPr lang="fr-FR" sz="1200" b="1" dirty="0" err="1">
                <a:solidFill>
                  <a:srgbClr val="5FB1BB"/>
                </a:solidFill>
              </a:rPr>
              <a:t>Puesto</a:t>
            </a:r>
            <a:r>
              <a:rPr lang="fr-FR" sz="1200" b="1" dirty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Empresa</a:t>
            </a:r>
            <a:r>
              <a:rPr lang="fr-FR" sz="1200" b="1" dirty="0"/>
              <a:t> – Ciudad </a:t>
            </a:r>
          </a:p>
          <a:p>
            <a:pPr marL="171450" indent="-171450" defTabSz="685800">
              <a:buFont typeface="Arial" charset="0"/>
              <a:buChar char="•"/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b="1" dirty="0" smtClean="0"/>
              <a:t>2010 - </a:t>
            </a:r>
            <a:r>
              <a:rPr lang="fr-FR" sz="1200" b="1" dirty="0"/>
              <a:t>2015 </a:t>
            </a:r>
            <a:r>
              <a:rPr lang="fr-FR" sz="1200" b="1" dirty="0" err="1">
                <a:solidFill>
                  <a:srgbClr val="5FB1BB"/>
                </a:solidFill>
              </a:rPr>
              <a:t>Puesto</a:t>
            </a:r>
            <a:r>
              <a:rPr lang="fr-FR" sz="1200" b="1" dirty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Empresa</a:t>
            </a:r>
            <a:r>
              <a:rPr lang="fr-FR" sz="1200" b="1" dirty="0"/>
              <a:t> – Ciudad </a:t>
            </a:r>
          </a:p>
          <a:p>
            <a:pPr marL="171450" indent="-171450" defTabSz="685800">
              <a:buFont typeface="Arial" charset="0"/>
              <a:buChar char="•"/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</a:p>
        </p:txBody>
      </p:sp>
      <p:cxnSp>
        <p:nvCxnSpPr>
          <p:cNvPr id="43" name="Connecteur droit 42"/>
          <p:cNvCxnSpPr/>
          <p:nvPr/>
        </p:nvCxnSpPr>
        <p:spPr>
          <a:xfrm>
            <a:off x="192506" y="5290016"/>
            <a:ext cx="17325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1925053" y="5290016"/>
            <a:ext cx="5422232" cy="0"/>
          </a:xfrm>
          <a:prstGeom prst="line">
            <a:avLst/>
          </a:prstGeom>
          <a:ln>
            <a:solidFill>
              <a:srgbClr val="5FB1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676715" y="1469152"/>
            <a:ext cx="670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 err="1" smtClean="0">
                <a:ea typeface="Times New Roman" charset="0"/>
                <a:cs typeface="Times New Roman" charset="0"/>
              </a:rPr>
              <a:t>Perfil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378108" y="3193901"/>
            <a:ext cx="969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 err="1" smtClean="0">
                <a:ea typeface="Times New Roman" charset="0"/>
                <a:cs typeface="Times New Roman" charset="0"/>
              </a:rPr>
              <a:t>Estudios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407232" y="5316416"/>
            <a:ext cx="1964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 err="1" smtClean="0">
                <a:ea typeface="Times New Roman" charset="0"/>
                <a:cs typeface="Times New Roman" charset="0"/>
              </a:rPr>
              <a:t>Experiencia</a:t>
            </a:r>
            <a:r>
              <a:rPr lang="fr-FR" dirty="0" smtClean="0">
                <a:ea typeface="Times New Roman" charset="0"/>
                <a:cs typeface="Times New Roman" charset="0"/>
              </a:rPr>
              <a:t> </a:t>
            </a:r>
            <a:r>
              <a:rPr lang="fr-FR" dirty="0" err="1" smtClean="0">
                <a:ea typeface="Times New Roman" charset="0"/>
                <a:cs typeface="Times New Roman" charset="0"/>
              </a:rPr>
              <a:t>laboral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1095" y="1064751"/>
            <a:ext cx="19361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Título</a:t>
            </a:r>
            <a:r>
              <a:rPr lang="fr-FR" sz="20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del</a:t>
            </a:r>
            <a:r>
              <a:rPr lang="fr-FR" sz="20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20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puesto</a:t>
            </a:r>
            <a:endParaRPr lang="fr-FR" sz="20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graphicFrame>
        <p:nvGraphicFramePr>
          <p:cNvPr id="108" name="Tableau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391116"/>
              </p:ext>
            </p:extLst>
          </p:nvPr>
        </p:nvGraphicFramePr>
        <p:xfrm>
          <a:off x="192504" y="9021566"/>
          <a:ext cx="3636545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6545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Habilidades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profesionales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cambio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27" name="Tableau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612027"/>
              </p:ext>
            </p:extLst>
          </p:nvPr>
        </p:nvGraphicFramePr>
        <p:xfrm>
          <a:off x="3981272" y="9021566"/>
          <a:ext cx="3366012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601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Personalidad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28" name="Ellipse 127"/>
          <p:cNvSpPr/>
          <p:nvPr/>
        </p:nvSpPr>
        <p:spPr>
          <a:xfrm>
            <a:off x="6540794" y="951034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9" name="Ellipse 128"/>
          <p:cNvSpPr/>
          <p:nvPr/>
        </p:nvSpPr>
        <p:spPr>
          <a:xfrm>
            <a:off x="6699544" y="951034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0" name="Ellipse 129"/>
          <p:cNvSpPr/>
          <p:nvPr/>
        </p:nvSpPr>
        <p:spPr>
          <a:xfrm>
            <a:off x="6858294" y="951034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1" name="Ellipse 130"/>
          <p:cNvSpPr/>
          <p:nvPr/>
        </p:nvSpPr>
        <p:spPr>
          <a:xfrm>
            <a:off x="7022066" y="951034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2" name="Ellipse 131"/>
          <p:cNvSpPr/>
          <p:nvPr/>
        </p:nvSpPr>
        <p:spPr>
          <a:xfrm>
            <a:off x="7196163" y="951034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3" name="Ellipse 132"/>
          <p:cNvSpPr/>
          <p:nvPr/>
        </p:nvSpPr>
        <p:spPr>
          <a:xfrm>
            <a:off x="6540794" y="976830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Ellipse 133"/>
          <p:cNvSpPr/>
          <p:nvPr/>
        </p:nvSpPr>
        <p:spPr>
          <a:xfrm>
            <a:off x="6699544" y="976830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5" name="Ellipse 134"/>
          <p:cNvSpPr/>
          <p:nvPr/>
        </p:nvSpPr>
        <p:spPr>
          <a:xfrm>
            <a:off x="6858294" y="976830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6" name="Ellipse 135"/>
          <p:cNvSpPr/>
          <p:nvPr/>
        </p:nvSpPr>
        <p:spPr>
          <a:xfrm>
            <a:off x="7022066" y="976830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7" name="Ellipse 136"/>
          <p:cNvSpPr/>
          <p:nvPr/>
        </p:nvSpPr>
        <p:spPr>
          <a:xfrm>
            <a:off x="6540794" y="1003328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8" name="Ellipse 137"/>
          <p:cNvSpPr/>
          <p:nvPr/>
        </p:nvSpPr>
        <p:spPr>
          <a:xfrm>
            <a:off x="6699544" y="1003328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9" name="Ellipse 138"/>
          <p:cNvSpPr/>
          <p:nvPr/>
        </p:nvSpPr>
        <p:spPr>
          <a:xfrm>
            <a:off x="6858294" y="1003328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0" name="Ellipse 139"/>
          <p:cNvSpPr/>
          <p:nvPr/>
        </p:nvSpPr>
        <p:spPr>
          <a:xfrm>
            <a:off x="7022066" y="1003328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1" name="Ellipse 140"/>
          <p:cNvSpPr/>
          <p:nvPr/>
        </p:nvSpPr>
        <p:spPr>
          <a:xfrm>
            <a:off x="7196163" y="1003328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Ellipse 141"/>
          <p:cNvSpPr/>
          <p:nvPr/>
        </p:nvSpPr>
        <p:spPr>
          <a:xfrm>
            <a:off x="6540794" y="1030674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3" name="Ellipse 142"/>
          <p:cNvSpPr/>
          <p:nvPr/>
        </p:nvSpPr>
        <p:spPr>
          <a:xfrm>
            <a:off x="6699544" y="1030674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4" name="Ellipse 143"/>
          <p:cNvSpPr/>
          <p:nvPr/>
        </p:nvSpPr>
        <p:spPr>
          <a:xfrm>
            <a:off x="6858294" y="1030674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5" name="Ellipse 144"/>
          <p:cNvSpPr/>
          <p:nvPr/>
        </p:nvSpPr>
        <p:spPr>
          <a:xfrm>
            <a:off x="7022066" y="1030674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6" name="Ellipse 145"/>
          <p:cNvSpPr/>
          <p:nvPr/>
        </p:nvSpPr>
        <p:spPr>
          <a:xfrm>
            <a:off x="2984209" y="950210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7" name="Ellipse 146"/>
          <p:cNvSpPr/>
          <p:nvPr/>
        </p:nvSpPr>
        <p:spPr>
          <a:xfrm>
            <a:off x="3142959" y="950210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8" name="Ellipse 147"/>
          <p:cNvSpPr/>
          <p:nvPr/>
        </p:nvSpPr>
        <p:spPr>
          <a:xfrm>
            <a:off x="3301709" y="950210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9" name="Ellipse 148"/>
          <p:cNvSpPr/>
          <p:nvPr/>
        </p:nvSpPr>
        <p:spPr>
          <a:xfrm>
            <a:off x="3465481" y="950210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0" name="Ellipse 149"/>
          <p:cNvSpPr/>
          <p:nvPr/>
        </p:nvSpPr>
        <p:spPr>
          <a:xfrm>
            <a:off x="3639578" y="950210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1" name="Ellipse 150"/>
          <p:cNvSpPr/>
          <p:nvPr/>
        </p:nvSpPr>
        <p:spPr>
          <a:xfrm>
            <a:off x="2984209" y="9760062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2" name="Ellipse 151"/>
          <p:cNvSpPr/>
          <p:nvPr/>
        </p:nvSpPr>
        <p:spPr>
          <a:xfrm>
            <a:off x="3142959" y="9760062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3" name="Ellipse 152"/>
          <p:cNvSpPr/>
          <p:nvPr/>
        </p:nvSpPr>
        <p:spPr>
          <a:xfrm>
            <a:off x="3301709" y="9760062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3465481" y="9760062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5" name="Ellipse 154"/>
          <p:cNvSpPr/>
          <p:nvPr/>
        </p:nvSpPr>
        <p:spPr>
          <a:xfrm>
            <a:off x="2984209" y="1002504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6" name="Ellipse 155"/>
          <p:cNvSpPr/>
          <p:nvPr/>
        </p:nvSpPr>
        <p:spPr>
          <a:xfrm>
            <a:off x="3142959" y="1002504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7" name="Ellipse 156"/>
          <p:cNvSpPr/>
          <p:nvPr/>
        </p:nvSpPr>
        <p:spPr>
          <a:xfrm>
            <a:off x="3301709" y="1002504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8" name="Ellipse 157"/>
          <p:cNvSpPr/>
          <p:nvPr/>
        </p:nvSpPr>
        <p:spPr>
          <a:xfrm>
            <a:off x="3465481" y="1002504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9" name="Ellipse 158"/>
          <p:cNvSpPr/>
          <p:nvPr/>
        </p:nvSpPr>
        <p:spPr>
          <a:xfrm>
            <a:off x="3639578" y="1002504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0" name="Ellipse 159"/>
          <p:cNvSpPr/>
          <p:nvPr/>
        </p:nvSpPr>
        <p:spPr>
          <a:xfrm>
            <a:off x="2984209" y="1029850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1" name="Ellipse 160"/>
          <p:cNvSpPr/>
          <p:nvPr/>
        </p:nvSpPr>
        <p:spPr>
          <a:xfrm>
            <a:off x="3142959" y="1029850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2" name="Ellipse 161"/>
          <p:cNvSpPr/>
          <p:nvPr/>
        </p:nvSpPr>
        <p:spPr>
          <a:xfrm>
            <a:off x="3301709" y="1029850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3" name="Ellipse 162"/>
          <p:cNvSpPr/>
          <p:nvPr/>
        </p:nvSpPr>
        <p:spPr>
          <a:xfrm>
            <a:off x="3465481" y="1029850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4" name="ZoneTexte 9"/>
          <p:cNvSpPr txBox="1"/>
          <p:nvPr/>
        </p:nvSpPr>
        <p:spPr>
          <a:xfrm>
            <a:off x="139231" y="5432391"/>
            <a:ext cx="17152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Teléfono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: 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000 111 333</a:t>
            </a:r>
          </a:p>
          <a:p>
            <a:pPr marL="171450" indent="-171450">
              <a:buFont typeface="Arial" charset="0"/>
              <a:buChar char="•"/>
            </a:pPr>
            <a:endParaRPr lang="fr-FR" sz="110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Email: name@mail.com </a:t>
            </a:r>
          </a:p>
          <a:p>
            <a:pPr marL="171450" indent="-171450">
              <a:buFont typeface="Arial" charset="0"/>
              <a:buChar char="•"/>
            </a:pPr>
            <a:endParaRPr lang="fr-FR" sz="11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Dirección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: 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12 Street Name, 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Madrid</a:t>
            </a:r>
            <a:endParaRPr lang="fr-FR" sz="11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139231" y="4920684"/>
            <a:ext cx="1028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Contacto</a:t>
            </a:r>
            <a:endParaRPr lang="fr-FR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131560" y="2758506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Idiomas</a:t>
            </a:r>
            <a:endParaRPr lang="fr-FR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1560" y="3284623"/>
            <a:ext cx="797013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Inglés</a:t>
            </a:r>
            <a:endParaRPr lang="fr-FR" sz="110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endParaRPr lang="fr-FR" sz="110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Francés</a:t>
            </a:r>
            <a:endParaRPr lang="fr-FR" sz="110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endParaRPr lang="fr-FR" sz="110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Alemán</a:t>
            </a:r>
            <a:endParaRPr lang="fr-FR" sz="11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1289980" y="3370825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Ellipse 167"/>
          <p:cNvSpPr/>
          <p:nvPr/>
        </p:nvSpPr>
        <p:spPr>
          <a:xfrm>
            <a:off x="1487819" y="3370825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1099538" y="3370825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1278210" y="3692032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Ellipse 171"/>
          <p:cNvSpPr/>
          <p:nvPr/>
        </p:nvSpPr>
        <p:spPr>
          <a:xfrm>
            <a:off x="1476049" y="3692032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1673888" y="3692032"/>
            <a:ext cx="129583" cy="12958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1087768" y="3692032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1249220" y="4015616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1447059" y="4015616"/>
            <a:ext cx="129583" cy="12958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1058778" y="4015616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Étoile à 5 branches 1"/>
          <p:cNvSpPr/>
          <p:nvPr/>
        </p:nvSpPr>
        <p:spPr>
          <a:xfrm>
            <a:off x="445549" y="156662"/>
            <a:ext cx="832661" cy="865788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Étoile à 5 branches 70"/>
          <p:cNvSpPr/>
          <p:nvPr/>
        </p:nvSpPr>
        <p:spPr>
          <a:xfrm>
            <a:off x="696370" y="6767209"/>
            <a:ext cx="517689" cy="538285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Étoile à 5 branches 71"/>
          <p:cNvSpPr/>
          <p:nvPr/>
        </p:nvSpPr>
        <p:spPr>
          <a:xfrm>
            <a:off x="695770" y="7380110"/>
            <a:ext cx="517689" cy="538285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Étoile à 5 branches 72"/>
          <p:cNvSpPr/>
          <p:nvPr/>
        </p:nvSpPr>
        <p:spPr>
          <a:xfrm>
            <a:off x="690626" y="7991241"/>
            <a:ext cx="517689" cy="538285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194</Words>
  <Application>Microsoft Office PowerPoint</Application>
  <PresentationFormat>Personalizado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43</cp:revision>
  <dcterms:created xsi:type="dcterms:W3CDTF">2017-01-23T13:13:08Z</dcterms:created>
  <dcterms:modified xsi:type="dcterms:W3CDTF">2019-01-14T17:28:30Z</dcterms:modified>
</cp:coreProperties>
</file>