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049789"/>
              </p:ext>
            </p:extLst>
          </p:nvPr>
        </p:nvGraphicFramePr>
        <p:xfrm>
          <a:off x="211644" y="309819"/>
          <a:ext cx="7056783" cy="1019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4704522"/>
              </a:tblGrid>
              <a:tr h="344854">
                <a:tc row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Alain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 v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del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profesionales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756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4561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 1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Centro Educativo  – Ciudad 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 2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Centro Educativo  – Ciudad 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 3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Centro Educativo  – Ciudad 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 4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Centro Educativo 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1299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Contacto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MADRID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167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2016-02-02T19:34:59Z</dcterms:created>
  <dcterms:modified xsi:type="dcterms:W3CDTF">2018-12-14T07:45:41Z</dcterms:modified>
</cp:coreProperties>
</file>