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0"/>
    <p:restoredTop sz="94595"/>
  </p:normalViewPr>
  <p:slideViewPr>
    <p:cSldViewPr snapToGrid="0" snapToObjects="1">
      <p:cViewPr>
        <p:scale>
          <a:sx n="80" d="100"/>
          <a:sy n="80" d="100"/>
        </p:scale>
        <p:origin x="1548" y="-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/>
          <p:cNvSpPr/>
          <p:nvPr/>
        </p:nvSpPr>
        <p:spPr>
          <a:xfrm>
            <a:off x="0" y="794658"/>
            <a:ext cx="7551144" cy="3375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31" y="-114278"/>
            <a:ext cx="7551144" cy="89655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5499645" y="65140"/>
            <a:ext cx="1546919" cy="1556588"/>
          </a:xfrm>
          <a:prstGeom prst="roundRect">
            <a:avLst/>
          </a:prstGeom>
          <a:ln w="38100">
            <a:solidFill>
              <a:schemeClr val="bg1"/>
            </a:solidFill>
          </a:ln>
        </p:spPr>
      </p:pic>
      <p:sp>
        <p:nvSpPr>
          <p:cNvPr id="7" name="ZoneTexte 9"/>
          <p:cNvSpPr txBox="1"/>
          <p:nvPr/>
        </p:nvSpPr>
        <p:spPr>
          <a:xfrm>
            <a:off x="174665" y="1263504"/>
            <a:ext cx="524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ea typeface="Times New Roman" charset="0"/>
                <a:cs typeface="Times New Roman" charset="0"/>
              </a:rPr>
              <a:t>Teléfono</a:t>
            </a:r>
            <a:r>
              <a:rPr lang="en-US" sz="12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200" dirty="0">
                <a:ea typeface="Times New Roman" charset="0"/>
                <a:cs typeface="Times New Roman" charset="0"/>
              </a:rPr>
              <a:t>000 111 333</a:t>
            </a:r>
          </a:p>
          <a:p>
            <a:r>
              <a:rPr lang="en-US" sz="1200" dirty="0">
                <a:ea typeface="Times New Roman" charset="0"/>
                <a:cs typeface="Times New Roman" charset="0"/>
              </a:rPr>
              <a:t>Email: name@mail.com </a:t>
            </a:r>
          </a:p>
          <a:p>
            <a:r>
              <a:rPr lang="en-US" sz="1200" dirty="0" err="1" smtClean="0">
                <a:ea typeface="Times New Roman" charset="0"/>
                <a:cs typeface="Times New Roman" charset="0"/>
              </a:rPr>
              <a:t>Dirección</a:t>
            </a:r>
            <a:r>
              <a:rPr lang="en-US" sz="1200" dirty="0">
                <a:ea typeface="Times New Roman" charset="0"/>
                <a:cs typeface="Times New Roman" charset="0"/>
              </a:rPr>
              <a:t>:</a:t>
            </a:r>
            <a:r>
              <a:rPr lang="en-US" sz="1200" dirty="0" smtClean="0">
                <a:ea typeface="Times New Roman" charset="0"/>
                <a:cs typeface="Times New Roman" charset="0"/>
              </a:rPr>
              <a:t> </a:t>
            </a:r>
            <a:r>
              <a:rPr lang="en-US" sz="1200" dirty="0">
                <a:ea typeface="Times New Roman" charset="0"/>
                <a:cs typeface="Times New Roman" charset="0"/>
              </a:rPr>
              <a:t>12 Street Name, </a:t>
            </a:r>
            <a:r>
              <a:rPr lang="en-US" sz="1200" dirty="0" smtClean="0">
                <a:ea typeface="Times New Roman" charset="0"/>
                <a:cs typeface="Times New Roman" charset="0"/>
              </a:rPr>
              <a:t>Madrid</a:t>
            </a:r>
            <a:endParaRPr lang="en-US" sz="1200" dirty="0">
              <a:ea typeface="Times New Roman" charset="0"/>
              <a:cs typeface="Times New Roman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94785" y="-48725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Vincent </a:t>
            </a:r>
            <a:r>
              <a:rPr lang="fr-FR" sz="480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D</a:t>
            </a:r>
            <a:r>
              <a:rPr lang="fr-FR" sz="48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elovy</a:t>
            </a:r>
            <a:endParaRPr lang="fr-FR" sz="48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9966" y="3102449"/>
            <a:ext cx="710037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27734" y="2423735"/>
            <a:ext cx="1146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556D7E"/>
                </a:solidFill>
                <a:ea typeface="Times New Roman" charset="0"/>
                <a:cs typeface="Times New Roman" charset="0"/>
              </a:rPr>
              <a:t>PERFIL</a:t>
            </a:r>
            <a:endParaRPr lang="fr-FR" sz="2800" dirty="0">
              <a:solidFill>
                <a:srgbClr val="556D7E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1" name="ZoneTexte 9"/>
          <p:cNvSpPr txBox="1"/>
          <p:nvPr/>
        </p:nvSpPr>
        <p:spPr>
          <a:xfrm>
            <a:off x="231745" y="6415747"/>
            <a:ext cx="6856886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2012 – </a:t>
            </a:r>
            <a:r>
              <a:rPr lang="fr-FR" sz="1200" dirty="0" err="1"/>
              <a:t>Título</a:t>
            </a:r>
            <a:r>
              <a:rPr lang="fr-FR" sz="1200" dirty="0"/>
              <a:t> – Centro </a:t>
            </a:r>
            <a:r>
              <a:rPr lang="fr-FR" sz="1200" dirty="0" err="1"/>
              <a:t>educativo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2012 – </a:t>
            </a:r>
            <a:r>
              <a:rPr lang="fr-FR" sz="1200" dirty="0" err="1"/>
              <a:t>Título</a:t>
            </a:r>
            <a:r>
              <a:rPr lang="fr-FR" sz="1200" dirty="0"/>
              <a:t> – Centro </a:t>
            </a:r>
            <a:r>
              <a:rPr lang="fr-FR" sz="1200" dirty="0" err="1"/>
              <a:t>educativo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10916" y="5781664"/>
            <a:ext cx="1637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556D7E"/>
                </a:solidFill>
                <a:ea typeface="Times New Roman" charset="0"/>
                <a:cs typeface="Times New Roman" charset="0"/>
              </a:rPr>
              <a:t>ESTUDIOS</a:t>
            </a:r>
            <a:endParaRPr lang="fr-FR" sz="2800" dirty="0">
              <a:solidFill>
                <a:srgbClr val="556D7E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3" name="ZoneTexte 9"/>
          <p:cNvSpPr txBox="1"/>
          <p:nvPr/>
        </p:nvSpPr>
        <p:spPr>
          <a:xfrm>
            <a:off x="274340" y="8390361"/>
            <a:ext cx="69311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/>
              <a:t>2010 - 2015 </a:t>
            </a:r>
            <a:r>
              <a:rPr lang="fr-FR" sz="1200" dirty="0"/>
              <a:t>│ </a:t>
            </a:r>
            <a:r>
              <a:rPr lang="fr-FR" sz="1200" dirty="0" err="1"/>
              <a:t>Puesto</a:t>
            </a:r>
            <a:r>
              <a:rPr lang="fr-FR" sz="1200" dirty="0"/>
              <a:t> </a:t>
            </a:r>
            <a:r>
              <a:rPr lang="fr-FR" sz="1200" dirty="0"/>
              <a:t>– </a:t>
            </a:r>
            <a:r>
              <a:rPr lang="fr-FR" sz="1200" dirty="0" err="1"/>
              <a:t>Empresa</a:t>
            </a:r>
            <a:r>
              <a:rPr lang="fr-FR" sz="1200" dirty="0"/>
              <a:t> – Ciudad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2010 - 2015 </a:t>
            </a:r>
            <a:r>
              <a:rPr lang="fr-FR" sz="1200" dirty="0"/>
              <a:t>│ </a:t>
            </a:r>
            <a:r>
              <a:rPr lang="fr-FR" sz="1200" dirty="0" err="1"/>
              <a:t>Puesto</a:t>
            </a:r>
            <a:r>
              <a:rPr lang="fr-FR" sz="1200" dirty="0"/>
              <a:t> </a:t>
            </a:r>
            <a:r>
              <a:rPr lang="fr-FR" sz="1200" dirty="0"/>
              <a:t>– </a:t>
            </a:r>
            <a:r>
              <a:rPr lang="fr-FR" sz="1200" dirty="0" err="1"/>
              <a:t>Empresa</a:t>
            </a:r>
            <a:r>
              <a:rPr lang="fr-FR" sz="1200" dirty="0"/>
              <a:t> – Ciudad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.. </a:t>
            </a:r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2010 - 2015 </a:t>
            </a:r>
            <a:r>
              <a:rPr lang="fr-FR" sz="1200" dirty="0"/>
              <a:t>│ </a:t>
            </a:r>
            <a:r>
              <a:rPr lang="fr-FR" sz="1200" dirty="0" err="1"/>
              <a:t>Puesto</a:t>
            </a:r>
            <a:r>
              <a:rPr lang="fr-FR" sz="1200" dirty="0"/>
              <a:t> </a:t>
            </a:r>
            <a:r>
              <a:rPr lang="fr-FR" sz="1200" dirty="0"/>
              <a:t>– </a:t>
            </a:r>
            <a:r>
              <a:rPr lang="fr-FR" sz="1200" dirty="0" err="1"/>
              <a:t>Empresa</a:t>
            </a:r>
            <a:r>
              <a:rPr lang="fr-FR" sz="1200" dirty="0"/>
              <a:t> – Ciudad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49891" y="7756278"/>
            <a:ext cx="3515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556D7E"/>
                </a:solidFill>
                <a:ea typeface="Times New Roman" charset="0"/>
                <a:cs typeface="Times New Roman" charset="0"/>
              </a:rPr>
              <a:t>EXPERIENCIA LABORAL</a:t>
            </a:r>
            <a:endParaRPr lang="fr-FR" sz="2800" dirty="0">
              <a:solidFill>
                <a:srgbClr val="556D7E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4665" y="752593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ea typeface="Times New Roman" charset="0"/>
                <a:cs typeface="Times New Roman" charset="0"/>
              </a:rPr>
              <a:t>Título</a:t>
            </a:r>
            <a:r>
              <a:rPr lang="fr-FR" dirty="0" smtClean="0">
                <a:ea typeface="Times New Roman" charset="0"/>
                <a:cs typeface="Times New Roman" charset="0"/>
              </a:rPr>
              <a:t> </a:t>
            </a:r>
            <a:r>
              <a:rPr lang="fr-FR" dirty="0" err="1" smtClean="0">
                <a:ea typeface="Times New Roman" charset="0"/>
                <a:cs typeface="Times New Roman" charset="0"/>
              </a:rPr>
              <a:t>del</a:t>
            </a:r>
            <a:r>
              <a:rPr lang="fr-FR" dirty="0" smtClean="0">
                <a:ea typeface="Times New Roman" charset="0"/>
                <a:cs typeface="Times New Roman" charset="0"/>
              </a:rPr>
              <a:t> </a:t>
            </a:r>
            <a:r>
              <a:rPr lang="fr-FR" dirty="0" err="1" smtClean="0">
                <a:ea typeface="Times New Roman" charset="0"/>
                <a:cs typeface="Times New Roman" charset="0"/>
              </a:rPr>
              <a:t>puesto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259539" y="2183496"/>
            <a:ext cx="7070801" cy="0"/>
          </a:xfrm>
          <a:prstGeom prst="line">
            <a:avLst/>
          </a:prstGeom>
          <a:ln w="12700">
            <a:solidFill>
              <a:srgbClr val="337BA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843953"/>
              </p:ext>
            </p:extLst>
          </p:nvPr>
        </p:nvGraphicFramePr>
        <p:xfrm>
          <a:off x="274340" y="4577049"/>
          <a:ext cx="7056000" cy="868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000"/>
                <a:gridCol w="3528000"/>
              </a:tblGrid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Inglés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Francés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Mail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Creatividad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Photoshop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" name="Rectangle 75"/>
          <p:cNvSpPr/>
          <p:nvPr/>
        </p:nvSpPr>
        <p:spPr>
          <a:xfrm>
            <a:off x="1569895" y="4684650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569894" y="4683381"/>
            <a:ext cx="1788735" cy="11741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569895" y="4964050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569894" y="4962781"/>
            <a:ext cx="1289971" cy="11741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569895" y="5259325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569894" y="5258056"/>
            <a:ext cx="1542473" cy="11741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005245" y="4684650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005245" y="4683381"/>
            <a:ext cx="1221588" cy="11741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005245" y="4964050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005244" y="4962781"/>
            <a:ext cx="1644247" cy="11741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005245" y="5259325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005244" y="5258056"/>
            <a:ext cx="1800722" cy="117410"/>
          </a:xfrm>
          <a:prstGeom prst="rect">
            <a:avLst/>
          </a:prstGeom>
          <a:gradFill flip="none" rotWithShape="1">
            <a:gsLst>
              <a:gs pos="0">
                <a:srgbClr val="337BA3">
                  <a:shade val="30000"/>
                  <a:satMod val="115000"/>
                </a:srgbClr>
              </a:gs>
              <a:gs pos="50000">
                <a:srgbClr val="337BA3">
                  <a:shade val="67500"/>
                  <a:satMod val="115000"/>
                </a:srgbClr>
              </a:gs>
              <a:gs pos="100000">
                <a:srgbClr val="337BA3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255290" y="4016041"/>
            <a:ext cx="2125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556D7E"/>
                </a:solidFill>
                <a:ea typeface="Times New Roman" charset="0"/>
                <a:cs typeface="Times New Roman" charset="0"/>
              </a:rPr>
              <a:t>HABILIDADES</a:t>
            </a:r>
            <a:endParaRPr lang="fr-FR" sz="2800" dirty="0">
              <a:solidFill>
                <a:srgbClr val="556D7E"/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94" name="Connecteur droit 93"/>
          <p:cNvCxnSpPr/>
          <p:nvPr/>
        </p:nvCxnSpPr>
        <p:spPr>
          <a:xfrm>
            <a:off x="259539" y="7702377"/>
            <a:ext cx="7070801" cy="0"/>
          </a:xfrm>
          <a:prstGeom prst="line">
            <a:avLst/>
          </a:prstGeom>
          <a:ln w="12700">
            <a:solidFill>
              <a:srgbClr val="337BA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274340" y="3962942"/>
            <a:ext cx="7070801" cy="0"/>
          </a:xfrm>
          <a:prstGeom prst="line">
            <a:avLst/>
          </a:prstGeom>
          <a:ln w="12700">
            <a:solidFill>
              <a:srgbClr val="337BA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287991" y="5728404"/>
            <a:ext cx="7070801" cy="0"/>
          </a:xfrm>
          <a:prstGeom prst="line">
            <a:avLst/>
          </a:prstGeom>
          <a:ln w="12700">
            <a:solidFill>
              <a:srgbClr val="337BA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160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28</cp:revision>
  <dcterms:created xsi:type="dcterms:W3CDTF">2017-01-23T13:13:08Z</dcterms:created>
  <dcterms:modified xsi:type="dcterms:W3CDTF">2019-01-22T20:35:41Z</dcterms:modified>
</cp:coreProperties>
</file>