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8"/>
    <p:restoredTop sz="94595"/>
  </p:normalViewPr>
  <p:slideViewPr>
    <p:cSldViewPr snapToGrid="0" snapToObjects="1">
      <p:cViewPr>
        <p:scale>
          <a:sx n="98" d="100"/>
          <a:sy n="98" d="100"/>
        </p:scale>
        <p:origin x="1104" y="-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1496073"/>
            <a:ext cx="7554555" cy="879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03384" y="263974"/>
            <a:ext cx="2009466" cy="202202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2212850" y="1496073"/>
            <a:ext cx="524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000 111 333</a:t>
            </a:r>
          </a:p>
          <a:p>
            <a:r>
              <a:rPr lang="fr-FR" sz="1200" dirty="0" smtClean="0">
                <a:ea typeface="Times New Roman" charset="0"/>
                <a:cs typeface="Times New Roman" charset="0"/>
              </a:rPr>
              <a:t>Email: name@mail.com </a:t>
            </a:r>
          </a:p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12 Street Name, Madrid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12823" y="43902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Vincent </a:t>
            </a:r>
            <a:r>
              <a:rPr lang="fr-FR" sz="48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fr-FR" sz="48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elovy</a:t>
            </a:r>
            <a:endParaRPr lang="fr-FR" sz="48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539" y="2810533"/>
            <a:ext cx="57647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4705" y="2322243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PERFIL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62587" y="4172434"/>
            <a:ext cx="5761696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– </a:t>
            </a:r>
            <a:r>
              <a:rPr lang="fr-FR" sz="1200" dirty="0" err="1" smtClean="0"/>
              <a:t>Título</a:t>
            </a:r>
            <a:r>
              <a:rPr lang="fr-FR" sz="1200" dirty="0" smtClean="0"/>
              <a:t> – Centro </a:t>
            </a:r>
            <a:r>
              <a:rPr lang="fr-FR" sz="1200" dirty="0" err="1" smtClean="0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smtClean="0"/>
              <a:t>2012 – </a:t>
            </a:r>
            <a:r>
              <a:rPr lang="fr-FR" sz="1200" dirty="0" err="1"/>
              <a:t>Título</a:t>
            </a:r>
            <a:r>
              <a:rPr lang="fr-FR" sz="1200" dirty="0"/>
              <a:t> – Centro </a:t>
            </a:r>
            <a:r>
              <a:rPr lang="fr-FR" sz="1200" dirty="0" err="1"/>
              <a:t>educativo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 smtClean="0"/>
              <a:t>maximus</a:t>
            </a:r>
            <a:r>
              <a:rPr lang="fr-FR" sz="1050" dirty="0" smtClean="0"/>
              <a:t>.</a:t>
            </a: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35267" y="3641949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213163" y="6093009"/>
            <a:ext cx="5614204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2010 - 2015 </a:t>
            </a:r>
            <a:r>
              <a:rPr lang="fr-FR" sz="1200" dirty="0" smtClean="0"/>
              <a:t>│ </a:t>
            </a:r>
            <a:r>
              <a:rPr lang="fr-FR" sz="1200" dirty="0" err="1" smtClean="0"/>
              <a:t>Puesto</a:t>
            </a:r>
            <a:r>
              <a:rPr lang="fr-FR" sz="1200" dirty="0" smtClean="0"/>
              <a:t> </a:t>
            </a:r>
            <a:r>
              <a:rPr lang="fr-FR" sz="1200" dirty="0" smtClean="0"/>
              <a:t>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</a:t>
            </a:r>
            <a:r>
              <a:rPr lang="fr-FR" sz="1200" dirty="0"/>
              <a:t>C</a:t>
            </a:r>
            <a:r>
              <a:rPr lang="fr-FR" sz="1200" dirty="0" smtClean="0"/>
              <a:t>iudad 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Puesto</a:t>
            </a:r>
            <a:r>
              <a:rPr lang="fr-FR" sz="1200" dirty="0"/>
              <a:t> </a:t>
            </a:r>
            <a:r>
              <a:rPr lang="fr-FR" sz="1200" dirty="0"/>
              <a:t>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Puesto</a:t>
            </a:r>
            <a:r>
              <a:rPr lang="fr-FR" sz="1200" dirty="0"/>
              <a:t> </a:t>
            </a:r>
            <a:r>
              <a:rPr lang="fr-FR" sz="1200" dirty="0"/>
              <a:t>– </a:t>
            </a:r>
            <a:r>
              <a:rPr lang="fr-FR" sz="1200" dirty="0" err="1"/>
              <a:t>Empresa</a:t>
            </a:r>
            <a:r>
              <a:rPr lang="fr-FR" sz="1200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5267" y="5535693"/>
            <a:ext cx="430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EXPERIENCIA LABORAL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31" y="10286360"/>
            <a:ext cx="7551144" cy="400326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8663268"/>
            <a:ext cx="7546024" cy="1607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706512"/>
              </p:ext>
            </p:extLst>
          </p:nvPr>
        </p:nvGraphicFramePr>
        <p:xfrm>
          <a:off x="274340" y="9239975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156989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69894" y="9346307"/>
            <a:ext cx="1788735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6989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69894" y="9625707"/>
            <a:ext cx="1289971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6989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69894" y="9920982"/>
            <a:ext cx="1542473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05245" y="93475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05245" y="9346307"/>
            <a:ext cx="1221588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05245" y="9626976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05244" y="9625707"/>
            <a:ext cx="1644247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05245" y="9922251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05244" y="9920982"/>
            <a:ext cx="1800722" cy="117410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4340" y="8678967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556D7E"/>
                </a:solidFill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  <a:endParaRPr lang="fr-FR" sz="2800" dirty="0">
              <a:solidFill>
                <a:srgbClr val="556D7E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49491" y="2833192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6283822" y="3012166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646759" y="3192048"/>
            <a:ext cx="899264" cy="162058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649491" y="375906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283822" y="3938043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024282" y="4117924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6649491" y="4297708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6283822" y="4476682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024282" y="4656563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6649491" y="483477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283822" y="501375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024282" y="519363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49491" y="6077086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6283822" y="6256060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6024282" y="6435941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6649491" y="6615725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6283822" y="6794699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024282" y="6974580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6649491" y="7152793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283822" y="7331767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24282" y="7511648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283821" y="7688955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021551" y="7859925"/>
            <a:ext cx="1521741" cy="164233"/>
          </a:xfrm>
          <a:prstGeom prst="rect">
            <a:avLst/>
          </a:prstGeom>
          <a:solidFill>
            <a:srgbClr val="6E9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646759" y="8030259"/>
            <a:ext cx="896533" cy="165502"/>
          </a:xfrm>
          <a:prstGeom prst="rect">
            <a:avLst/>
          </a:prstGeom>
          <a:solidFill>
            <a:srgbClr val="55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281090" y="8206678"/>
            <a:ext cx="1262202" cy="164234"/>
          </a:xfrm>
          <a:prstGeom prst="rect">
            <a:avLst/>
          </a:prstGeom>
          <a:solidFill>
            <a:srgbClr val="617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6200000">
            <a:off x="6699034" y="359269"/>
            <a:ext cx="896533" cy="165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Rectangle 77"/>
          <p:cNvSpPr/>
          <p:nvPr/>
        </p:nvSpPr>
        <p:spPr>
          <a:xfrm rot="16200000">
            <a:off x="6631840" y="285307"/>
            <a:ext cx="708735" cy="132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Rectangle 78"/>
          <p:cNvSpPr/>
          <p:nvPr/>
        </p:nvSpPr>
        <p:spPr>
          <a:xfrm rot="16200000">
            <a:off x="6617505" y="152374"/>
            <a:ext cx="438945" cy="134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 rot="16200000">
            <a:off x="6543390" y="90469"/>
            <a:ext cx="299184" cy="110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165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2017-01-23T13:13:08Z</dcterms:created>
  <dcterms:modified xsi:type="dcterms:W3CDTF">2019-01-22T20:34:37Z</dcterms:modified>
</cp:coreProperties>
</file>