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3"/>
    <p:restoredTop sz="94618"/>
  </p:normalViewPr>
  <p:slideViewPr>
    <p:cSldViewPr snapToGrid="0" snapToObjects="1">
      <p:cViewPr>
        <p:scale>
          <a:sx n="95" d="100"/>
          <a:sy n="95" d="100"/>
        </p:scale>
        <p:origin x="1380" y="-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40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3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05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5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7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07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5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4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08F6-D9FA-4744-A1E2-C94C25D817B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96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047338" y="175130"/>
            <a:ext cx="1683247" cy="1620811"/>
          </a:xfrm>
          <a:prstGeom prst="ellipse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06521" y="1538567"/>
            <a:ext cx="547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Teléfono</a:t>
            </a:r>
            <a:r>
              <a:rPr lang="fr-FR" sz="1400" dirty="0" smtClean="0"/>
              <a:t>: 000 111 333 – </a:t>
            </a:r>
            <a:r>
              <a:rPr lang="fr-FR" sz="1400" dirty="0" err="1" smtClean="0"/>
              <a:t>Móvil</a:t>
            </a:r>
            <a:r>
              <a:rPr lang="fr-FR" sz="1400" dirty="0" smtClean="0"/>
              <a:t>: 000 222 444 – @: name@mail.com</a:t>
            </a:r>
            <a:endParaRPr lang="fr-FR" sz="1400" dirty="0"/>
          </a:p>
          <a:p>
            <a:r>
              <a:rPr lang="fr-FR" sz="1400" dirty="0" err="1" smtClean="0"/>
              <a:t>Dirección</a:t>
            </a:r>
            <a:r>
              <a:rPr lang="fr-FR" sz="1400" dirty="0" smtClean="0"/>
              <a:t>: 12 Street Name, Madrid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175372" y="452308"/>
            <a:ext cx="4396628" cy="58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dirty="0" smtClean="0">
                <a:cs typeface="Arial Black"/>
              </a:rPr>
              <a:t>Alicia Player</a:t>
            </a:r>
            <a:endParaRPr lang="fr-FR" sz="4800" dirty="0"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6521" y="985536"/>
            <a:ext cx="439662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2400" dirty="0" err="1" smtClean="0">
                <a:solidFill>
                  <a:srgbClr val="7030A0"/>
                </a:solidFill>
                <a:cs typeface="Arial Black"/>
              </a:rPr>
              <a:t>Título</a:t>
            </a:r>
            <a:r>
              <a:rPr lang="fr-FR" sz="2400" dirty="0" smtClean="0">
                <a:solidFill>
                  <a:srgbClr val="7030A0"/>
                </a:solidFill>
                <a:cs typeface="Arial Black"/>
              </a:rPr>
              <a:t> </a:t>
            </a:r>
            <a:r>
              <a:rPr lang="fr-FR" sz="2400" dirty="0" err="1" smtClean="0">
                <a:solidFill>
                  <a:srgbClr val="7030A0"/>
                </a:solidFill>
                <a:cs typeface="Arial Black"/>
              </a:rPr>
              <a:t>del</a:t>
            </a:r>
            <a:r>
              <a:rPr lang="fr-FR" sz="2400" dirty="0" smtClean="0">
                <a:solidFill>
                  <a:srgbClr val="7030A0"/>
                </a:solidFill>
                <a:cs typeface="Arial Black"/>
              </a:rPr>
              <a:t> </a:t>
            </a:r>
            <a:r>
              <a:rPr lang="fr-FR" sz="2400" dirty="0" err="1" smtClean="0">
                <a:solidFill>
                  <a:srgbClr val="7030A0"/>
                </a:solidFill>
                <a:cs typeface="Arial Black"/>
              </a:rPr>
              <a:t>puesto</a:t>
            </a:r>
            <a:endParaRPr lang="fr-FR" sz="2400" dirty="0">
              <a:solidFill>
                <a:srgbClr val="7030A0"/>
              </a:solidFill>
              <a:cs typeface="Arial Black"/>
            </a:endParaRPr>
          </a:p>
        </p:txBody>
      </p:sp>
      <p:graphicFrame>
        <p:nvGraphicFramePr>
          <p:cNvPr id="1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60443"/>
              </p:ext>
            </p:extLst>
          </p:nvPr>
        </p:nvGraphicFramePr>
        <p:xfrm>
          <a:off x="290337" y="3115996"/>
          <a:ext cx="339096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0966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206521" y="2583991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EXPERIENCIA LABORAL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300276" y="2936248"/>
            <a:ext cx="336296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64106"/>
              </p:ext>
            </p:extLst>
          </p:nvPr>
        </p:nvGraphicFramePr>
        <p:xfrm>
          <a:off x="4127846" y="3024689"/>
          <a:ext cx="245137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1375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127846" y="2583991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4228872" y="2933464"/>
            <a:ext cx="23503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117907" y="4629523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HABILIDADES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590425"/>
              </p:ext>
            </p:extLst>
          </p:nvPr>
        </p:nvGraphicFramePr>
        <p:xfrm>
          <a:off x="4085116" y="5142138"/>
          <a:ext cx="2319199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Negocios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0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 / SMO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353533" y="5227611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353533" y="5221405"/>
            <a:ext cx="901749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353533" y="5480939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47" name="Rectangle 46"/>
          <p:cNvSpPr/>
          <p:nvPr/>
        </p:nvSpPr>
        <p:spPr>
          <a:xfrm>
            <a:off x="5353533" y="5474733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48" name="Rectangle 47"/>
          <p:cNvSpPr/>
          <p:nvPr/>
        </p:nvSpPr>
        <p:spPr>
          <a:xfrm>
            <a:off x="5353533" y="5734267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353533" y="5728061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353533" y="5984198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353533" y="5977992"/>
            <a:ext cx="1093512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21488"/>
              </p:ext>
            </p:extLst>
          </p:nvPr>
        </p:nvGraphicFramePr>
        <p:xfrm>
          <a:off x="4127846" y="681148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3" name="Ellipse 52"/>
          <p:cNvSpPr/>
          <p:nvPr/>
        </p:nvSpPr>
        <p:spPr>
          <a:xfrm>
            <a:off x="5391957" y="68689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19308" y="686894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846659" y="68689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074010" y="6873615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01361" y="687211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391957" y="711512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19308" y="7115151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846659" y="711512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074010" y="711981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301361" y="711832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391957" y="736732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19308" y="7367350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6659" y="736732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074010" y="7372016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301361" y="737051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391957" y="763552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619308" y="7635556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846659" y="763552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074010" y="76402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301361" y="76387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092258" y="6371613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74" name="Connecteur droit 73"/>
          <p:cNvCxnSpPr/>
          <p:nvPr/>
        </p:nvCxnSpPr>
        <p:spPr>
          <a:xfrm>
            <a:off x="4193284" y="6716372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08383"/>
              </p:ext>
            </p:extLst>
          </p:nvPr>
        </p:nvGraphicFramePr>
        <p:xfrm>
          <a:off x="302428" y="6962813"/>
          <a:ext cx="3321053" cy="1551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1053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76"/>
          <p:cNvSpPr txBox="1"/>
          <p:nvPr/>
        </p:nvSpPr>
        <p:spPr>
          <a:xfrm>
            <a:off x="230703" y="6530368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8670463"/>
            <a:ext cx="6858000" cy="849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</a:t>
            </a:r>
            <a:endParaRPr lang="fr-FR" dirty="0"/>
          </a:p>
        </p:txBody>
      </p:sp>
      <p:sp>
        <p:nvSpPr>
          <p:cNvPr id="82" name="Rectangle 81"/>
          <p:cNvSpPr/>
          <p:nvPr/>
        </p:nvSpPr>
        <p:spPr>
          <a:xfrm>
            <a:off x="512640" y="8894046"/>
            <a:ext cx="586250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500" dirty="0" smtClean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«</a:t>
            </a:r>
            <a:r>
              <a:rPr lang="es-ES" sz="1500" dirty="0" smtClean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La </a:t>
            </a:r>
            <a:r>
              <a:rPr lang="es-ES" sz="1500" dirty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única diferencia entre los sueños y el logro es el trabajo </a:t>
            </a:r>
            <a:r>
              <a:rPr lang="es-ES" sz="1500" dirty="0" smtClean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duro</a:t>
            </a:r>
            <a:r>
              <a:rPr lang="fr-FR" sz="1500" dirty="0" smtClean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»</a:t>
            </a:r>
            <a:endParaRPr lang="fr-FR" sz="1500" dirty="0">
              <a:solidFill>
                <a:srgbClr val="7030A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319370" y="9231678"/>
            <a:ext cx="1066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Mayor C. </a:t>
            </a:r>
            <a:r>
              <a:rPr lang="fr-FR" sz="9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Bollwage</a:t>
            </a:r>
            <a:endParaRPr lang="fr-FR" sz="900" i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754816" y="9768332"/>
            <a:ext cx="1930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UN DÍA CONMIGO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404190" y="10096912"/>
            <a:ext cx="260262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4840396" y="9779206"/>
            <a:ext cx="1787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PERSONALIDAD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27" name="Connecteur droit 126"/>
          <p:cNvCxnSpPr/>
          <p:nvPr/>
        </p:nvCxnSpPr>
        <p:spPr>
          <a:xfrm>
            <a:off x="4915759" y="10096912"/>
            <a:ext cx="18260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Группа 2"/>
          <p:cNvGrpSpPr/>
          <p:nvPr/>
        </p:nvGrpSpPr>
        <p:grpSpPr>
          <a:xfrm>
            <a:off x="4727375" y="10464367"/>
            <a:ext cx="1009748" cy="1009748"/>
            <a:chOff x="4895418" y="7709775"/>
            <a:chExt cx="1909685" cy="1909685"/>
          </a:xfrm>
        </p:grpSpPr>
        <p:sp>
          <p:nvSpPr>
            <p:cNvPr id="130" name="Пирог 1"/>
            <p:cNvSpPr/>
            <p:nvPr/>
          </p:nvSpPr>
          <p:spPr>
            <a:xfrm>
              <a:off x="4895418" y="7709775"/>
              <a:ext cx="1909685" cy="1909685"/>
            </a:xfrm>
            <a:prstGeom prst="pie">
              <a:avLst>
                <a:gd name="adj1" fmla="val 16214916"/>
                <a:gd name="adj2" fmla="val 19262122"/>
              </a:avLst>
            </a:prstGeom>
            <a:solidFill>
              <a:srgbClr val="987ECC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1" name="Пирог 90"/>
            <p:cNvSpPr/>
            <p:nvPr/>
          </p:nvSpPr>
          <p:spPr>
            <a:xfrm>
              <a:off x="4897474" y="7711831"/>
              <a:ext cx="1905573" cy="1905573"/>
            </a:xfrm>
            <a:prstGeom prst="pie">
              <a:avLst>
                <a:gd name="adj1" fmla="val 1870291"/>
                <a:gd name="adj2" fmla="val 5371201"/>
              </a:avLst>
            </a:prstGeom>
            <a:solidFill>
              <a:srgbClr val="FF0000">
                <a:alpha val="5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2" name="Пирог 91"/>
            <p:cNvSpPr/>
            <p:nvPr/>
          </p:nvSpPr>
          <p:spPr>
            <a:xfrm>
              <a:off x="5210116" y="8024473"/>
              <a:ext cx="1280288" cy="1280288"/>
            </a:xfrm>
            <a:prstGeom prst="pie">
              <a:avLst>
                <a:gd name="adj1" fmla="val 19288578"/>
                <a:gd name="adj2" fmla="val 191704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3" name="Пирог 92"/>
            <p:cNvSpPr/>
            <p:nvPr/>
          </p:nvSpPr>
          <p:spPr>
            <a:xfrm>
              <a:off x="5124743" y="7939100"/>
              <a:ext cx="1451034" cy="1451034"/>
            </a:xfrm>
            <a:prstGeom prst="pie">
              <a:avLst>
                <a:gd name="adj1" fmla="val 5386120"/>
                <a:gd name="adj2" fmla="val 8174484"/>
              </a:avLst>
            </a:prstGeom>
            <a:solidFill>
              <a:srgbClr val="714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4" name="Пирог 93"/>
            <p:cNvSpPr/>
            <p:nvPr/>
          </p:nvSpPr>
          <p:spPr>
            <a:xfrm>
              <a:off x="4907930" y="7722287"/>
              <a:ext cx="1884661" cy="1884661"/>
            </a:xfrm>
            <a:prstGeom prst="pie">
              <a:avLst>
                <a:gd name="adj1" fmla="val 8184112"/>
                <a:gd name="adj2" fmla="val 1180236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5" name="Пирог 94"/>
            <p:cNvSpPr/>
            <p:nvPr/>
          </p:nvSpPr>
          <p:spPr>
            <a:xfrm>
              <a:off x="5238326" y="8052683"/>
              <a:ext cx="1223868" cy="1223868"/>
            </a:xfrm>
            <a:prstGeom prst="pie">
              <a:avLst>
                <a:gd name="adj1" fmla="val 11812268"/>
                <a:gd name="adj2" fmla="val 16200000"/>
              </a:avLst>
            </a:prstGeom>
            <a:solidFill>
              <a:srgbClr val="DD3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36" name="Прямоугольник 103"/>
          <p:cNvSpPr/>
          <p:nvPr/>
        </p:nvSpPr>
        <p:spPr>
          <a:xfrm>
            <a:off x="5782264" y="10244860"/>
            <a:ext cx="102702" cy="102702"/>
          </a:xfrm>
          <a:prstGeom prst="rect">
            <a:avLst/>
          </a:prstGeom>
          <a:solidFill>
            <a:srgbClr val="987EC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Прямоугольник 104"/>
          <p:cNvSpPr/>
          <p:nvPr/>
        </p:nvSpPr>
        <p:spPr>
          <a:xfrm>
            <a:off x="5782264" y="10466416"/>
            <a:ext cx="102702" cy="1027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8" name="Прямоугольник 105"/>
          <p:cNvSpPr/>
          <p:nvPr/>
        </p:nvSpPr>
        <p:spPr>
          <a:xfrm>
            <a:off x="5782264" y="10712449"/>
            <a:ext cx="102702" cy="102702"/>
          </a:xfrm>
          <a:prstGeom prst="rect">
            <a:avLst/>
          </a:prstGeom>
          <a:solidFill>
            <a:srgbClr val="FF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9" name="Прямоугольник 106"/>
          <p:cNvSpPr/>
          <p:nvPr/>
        </p:nvSpPr>
        <p:spPr>
          <a:xfrm>
            <a:off x="5782264" y="10967066"/>
            <a:ext cx="102702" cy="102702"/>
          </a:xfrm>
          <a:prstGeom prst="rect">
            <a:avLst/>
          </a:prstGeom>
          <a:solidFill>
            <a:srgbClr val="714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0" name="Прямоугольник 107"/>
          <p:cNvSpPr/>
          <p:nvPr/>
        </p:nvSpPr>
        <p:spPr>
          <a:xfrm>
            <a:off x="5782264" y="11213593"/>
            <a:ext cx="102702" cy="1027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1" name="Прямоугольник 108"/>
          <p:cNvSpPr/>
          <p:nvPr/>
        </p:nvSpPr>
        <p:spPr>
          <a:xfrm>
            <a:off x="5782264" y="11507369"/>
            <a:ext cx="102702" cy="102702"/>
          </a:xfrm>
          <a:prstGeom prst="rect">
            <a:avLst/>
          </a:prstGeom>
          <a:solidFill>
            <a:srgbClr val="DD3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1" name="Connecteur droit 160"/>
          <p:cNvCxnSpPr/>
          <p:nvPr/>
        </p:nvCxnSpPr>
        <p:spPr>
          <a:xfrm>
            <a:off x="353823" y="11607414"/>
            <a:ext cx="383946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 rot="17475089">
            <a:off x="176531" y="11694410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7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3" name="Rectangle 162"/>
          <p:cNvSpPr/>
          <p:nvPr/>
        </p:nvSpPr>
        <p:spPr>
          <a:xfrm rot="17475089">
            <a:off x="426512" y="11694324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8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4" name="Rectangle 163"/>
          <p:cNvSpPr/>
          <p:nvPr/>
        </p:nvSpPr>
        <p:spPr>
          <a:xfrm rot="17475089">
            <a:off x="706519" y="11694324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9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5" name="Rectangle 164"/>
          <p:cNvSpPr/>
          <p:nvPr/>
        </p:nvSpPr>
        <p:spPr>
          <a:xfrm rot="17475089">
            <a:off x="907090" y="11694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10h</a:t>
            </a:r>
            <a:endParaRPr lang="fr-FR" sz="1200" dirty="0"/>
          </a:p>
        </p:txBody>
      </p:sp>
      <p:sp>
        <p:nvSpPr>
          <p:cNvPr id="166" name="Rectangle 165"/>
          <p:cNvSpPr/>
          <p:nvPr/>
        </p:nvSpPr>
        <p:spPr>
          <a:xfrm rot="17475089">
            <a:off x="1187097" y="11694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11h</a:t>
            </a:r>
            <a:endParaRPr lang="fr-FR" sz="1200" dirty="0"/>
          </a:p>
        </p:txBody>
      </p:sp>
      <p:sp>
        <p:nvSpPr>
          <p:cNvPr id="167" name="Rectangle 166"/>
          <p:cNvSpPr/>
          <p:nvPr/>
        </p:nvSpPr>
        <p:spPr>
          <a:xfrm rot="17475089">
            <a:off x="1424503" y="1169432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12h</a:t>
            </a:r>
            <a:endParaRPr lang="fr-FR" sz="1200" dirty="0"/>
          </a:p>
        </p:txBody>
      </p:sp>
      <p:sp>
        <p:nvSpPr>
          <p:cNvPr id="168" name="Rectangle 167"/>
          <p:cNvSpPr/>
          <p:nvPr/>
        </p:nvSpPr>
        <p:spPr>
          <a:xfrm rot="17475089">
            <a:off x="1704510" y="1169432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13h</a:t>
            </a:r>
            <a:endParaRPr lang="fr-FR" sz="1200" dirty="0"/>
          </a:p>
        </p:txBody>
      </p:sp>
      <p:sp>
        <p:nvSpPr>
          <p:cNvPr id="169" name="Rectangle 168"/>
          <p:cNvSpPr/>
          <p:nvPr/>
        </p:nvSpPr>
        <p:spPr>
          <a:xfrm rot="17475089">
            <a:off x="1960135" y="1170336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14h</a:t>
            </a:r>
            <a:endParaRPr lang="fr-FR" sz="1200" dirty="0"/>
          </a:p>
        </p:txBody>
      </p:sp>
      <p:sp>
        <p:nvSpPr>
          <p:cNvPr id="170" name="Rectangle 169"/>
          <p:cNvSpPr/>
          <p:nvPr/>
        </p:nvSpPr>
        <p:spPr>
          <a:xfrm rot="17475089">
            <a:off x="2240142" y="1170336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15h</a:t>
            </a:r>
            <a:endParaRPr lang="fr-FR" sz="1200" dirty="0"/>
          </a:p>
        </p:txBody>
      </p:sp>
      <p:sp>
        <p:nvSpPr>
          <p:cNvPr id="171" name="Rectangle 170"/>
          <p:cNvSpPr/>
          <p:nvPr/>
        </p:nvSpPr>
        <p:spPr>
          <a:xfrm rot="17475089">
            <a:off x="2490123" y="1170327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16h</a:t>
            </a:r>
            <a:endParaRPr lang="fr-FR" sz="1200" dirty="0"/>
          </a:p>
        </p:txBody>
      </p:sp>
      <p:sp>
        <p:nvSpPr>
          <p:cNvPr id="172" name="Rectangle 171"/>
          <p:cNvSpPr/>
          <p:nvPr/>
        </p:nvSpPr>
        <p:spPr>
          <a:xfrm rot="17475089">
            <a:off x="2770130" y="1170327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17h</a:t>
            </a:r>
            <a:endParaRPr lang="fr-FR" sz="1200" dirty="0"/>
          </a:p>
        </p:txBody>
      </p:sp>
      <p:sp>
        <p:nvSpPr>
          <p:cNvPr id="173" name="Rectangle 172"/>
          <p:cNvSpPr/>
          <p:nvPr/>
        </p:nvSpPr>
        <p:spPr>
          <a:xfrm rot="17475089">
            <a:off x="3013181" y="1170327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18h</a:t>
            </a:r>
            <a:endParaRPr lang="fr-FR" sz="1200" dirty="0"/>
          </a:p>
        </p:txBody>
      </p:sp>
      <p:sp>
        <p:nvSpPr>
          <p:cNvPr id="174" name="Rectangle 173"/>
          <p:cNvSpPr/>
          <p:nvPr/>
        </p:nvSpPr>
        <p:spPr>
          <a:xfrm rot="17475089">
            <a:off x="3293188" y="1170327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19h</a:t>
            </a:r>
            <a:endParaRPr lang="fr-FR" sz="1200" dirty="0"/>
          </a:p>
        </p:txBody>
      </p:sp>
      <p:sp>
        <p:nvSpPr>
          <p:cNvPr id="175" name="Rectangle 174"/>
          <p:cNvSpPr/>
          <p:nvPr/>
        </p:nvSpPr>
        <p:spPr>
          <a:xfrm rot="17475089">
            <a:off x="3530594" y="1170327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20h</a:t>
            </a:r>
            <a:endParaRPr lang="fr-FR" sz="1200" dirty="0"/>
          </a:p>
        </p:txBody>
      </p:sp>
      <p:sp>
        <p:nvSpPr>
          <p:cNvPr id="176" name="Rectangle 175"/>
          <p:cNvSpPr/>
          <p:nvPr/>
        </p:nvSpPr>
        <p:spPr>
          <a:xfrm rot="17475089">
            <a:off x="3810601" y="1170327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21h</a:t>
            </a:r>
            <a:endParaRPr lang="fr-FR" sz="1200" dirty="0"/>
          </a:p>
        </p:txBody>
      </p:sp>
      <p:sp>
        <p:nvSpPr>
          <p:cNvPr id="177" name="Rectangle 176"/>
          <p:cNvSpPr/>
          <p:nvPr/>
        </p:nvSpPr>
        <p:spPr>
          <a:xfrm>
            <a:off x="5935848" y="10167953"/>
            <a:ext cx="6607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Creativo</a:t>
            </a:r>
            <a:endParaRPr lang="fr-FR" sz="1000" dirty="0"/>
          </a:p>
        </p:txBody>
      </p:sp>
      <p:sp>
        <p:nvSpPr>
          <p:cNvPr id="178" name="Rectangle 177"/>
          <p:cNvSpPr/>
          <p:nvPr/>
        </p:nvSpPr>
        <p:spPr>
          <a:xfrm>
            <a:off x="5935848" y="10396890"/>
            <a:ext cx="4748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Líder</a:t>
            </a:r>
            <a:endParaRPr lang="fr-FR" sz="1000" dirty="0"/>
          </a:p>
        </p:txBody>
      </p:sp>
      <p:sp>
        <p:nvSpPr>
          <p:cNvPr id="179" name="Rectangle 178"/>
          <p:cNvSpPr/>
          <p:nvPr/>
        </p:nvSpPr>
        <p:spPr>
          <a:xfrm>
            <a:off x="5954668" y="10625136"/>
            <a:ext cx="750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Innovador</a:t>
            </a:r>
            <a:endParaRPr lang="fr-FR" sz="1000" dirty="0"/>
          </a:p>
        </p:txBody>
      </p:sp>
      <p:sp>
        <p:nvSpPr>
          <p:cNvPr id="180" name="Rectangle 179"/>
          <p:cNvSpPr/>
          <p:nvPr/>
        </p:nvSpPr>
        <p:spPr>
          <a:xfrm>
            <a:off x="5936263" y="10895306"/>
            <a:ext cx="9284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Responsable</a:t>
            </a:r>
            <a:endParaRPr lang="fr-FR" sz="1000" dirty="0"/>
          </a:p>
        </p:txBody>
      </p:sp>
      <p:sp>
        <p:nvSpPr>
          <p:cNvPr id="181" name="Rectangle 180"/>
          <p:cNvSpPr/>
          <p:nvPr/>
        </p:nvSpPr>
        <p:spPr>
          <a:xfrm>
            <a:off x="5921374" y="11158510"/>
            <a:ext cx="4828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Serio</a:t>
            </a:r>
            <a:endParaRPr lang="fr-FR" sz="1000" dirty="0"/>
          </a:p>
        </p:txBody>
      </p:sp>
      <p:sp>
        <p:nvSpPr>
          <p:cNvPr id="182" name="Rectangle 181"/>
          <p:cNvSpPr/>
          <p:nvPr/>
        </p:nvSpPr>
        <p:spPr>
          <a:xfrm>
            <a:off x="5921374" y="11449578"/>
            <a:ext cx="84350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Organizado</a:t>
            </a:r>
            <a:endParaRPr lang="fr-FR" sz="1000" dirty="0"/>
          </a:p>
        </p:txBody>
      </p:sp>
      <p:sp>
        <p:nvSpPr>
          <p:cNvPr id="183" name="Ellipse 182"/>
          <p:cNvSpPr/>
          <p:nvPr/>
        </p:nvSpPr>
        <p:spPr>
          <a:xfrm>
            <a:off x="341004" y="10832777"/>
            <a:ext cx="764580" cy="7645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988324" y="10331128"/>
            <a:ext cx="982842" cy="930185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1766531" y="11185218"/>
            <a:ext cx="411633" cy="404472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2221147" y="11047740"/>
            <a:ext cx="551545" cy="54195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2635658" y="10490980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3413866" y="10805343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188"/>
          <p:cNvSpPr/>
          <p:nvPr/>
        </p:nvSpPr>
        <p:spPr>
          <a:xfrm>
            <a:off x="1058113" y="10542239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0" name="Rectangle 189"/>
          <p:cNvSpPr/>
          <p:nvPr/>
        </p:nvSpPr>
        <p:spPr>
          <a:xfrm>
            <a:off x="282063" y="10999538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1" name="Rectangle 190"/>
          <p:cNvSpPr/>
          <p:nvPr/>
        </p:nvSpPr>
        <p:spPr>
          <a:xfrm>
            <a:off x="1717208" y="11192399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</a:rPr>
              <a:t>ipsum</a:t>
            </a:r>
            <a:endParaRPr lang="fr-FR" sz="900" dirty="0"/>
          </a:p>
        </p:txBody>
      </p:sp>
      <p:sp>
        <p:nvSpPr>
          <p:cNvPr id="192" name="Rectangle 191"/>
          <p:cNvSpPr/>
          <p:nvPr/>
        </p:nvSpPr>
        <p:spPr>
          <a:xfrm>
            <a:off x="2227037" y="11069768"/>
            <a:ext cx="5127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endParaRPr lang="fr-FR" sz="900" dirty="0"/>
          </a:p>
        </p:txBody>
      </p:sp>
      <p:sp>
        <p:nvSpPr>
          <p:cNvPr id="193" name="Rectangle 192"/>
          <p:cNvSpPr/>
          <p:nvPr/>
        </p:nvSpPr>
        <p:spPr>
          <a:xfrm>
            <a:off x="2610726" y="10680691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4" name="Rectangle 193"/>
          <p:cNvSpPr/>
          <p:nvPr/>
        </p:nvSpPr>
        <p:spPr>
          <a:xfrm>
            <a:off x="3393717" y="10983718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cxnSp>
        <p:nvCxnSpPr>
          <p:cNvPr id="104" name="Connecteur droit 12"/>
          <p:cNvCxnSpPr/>
          <p:nvPr/>
        </p:nvCxnSpPr>
        <p:spPr>
          <a:xfrm>
            <a:off x="303591" y="6865508"/>
            <a:ext cx="336296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73"/>
          <p:cNvCxnSpPr/>
          <p:nvPr/>
        </p:nvCxnSpPr>
        <p:spPr>
          <a:xfrm>
            <a:off x="4196599" y="4990276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2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358</Words>
  <Application>Microsoft Office PowerPoint</Application>
  <PresentationFormat>Panorámica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Apple Chancery</vt:lpstr>
      <vt:lpstr>Arial</vt:lpstr>
      <vt:lpstr>Arial Black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2016-10-07T06:26:55Z</dcterms:created>
  <dcterms:modified xsi:type="dcterms:W3CDTF">2019-01-22T20:33:28Z</dcterms:modified>
</cp:coreProperties>
</file>