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6" d="100"/>
          <a:sy n="86" d="100"/>
        </p:scale>
        <p:origin x="13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9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9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23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87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2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56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8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49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0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52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3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837F-6052-6C44-AD72-3CE9C03A6570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1FF9-CDD1-9D46-993C-F72EB388C23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14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73833" y="352768"/>
            <a:ext cx="3587713" cy="949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54" dirty="0" err="1"/>
              <a:t>Virgine</a:t>
            </a:r>
            <a:r>
              <a:rPr lang="fr-FR" sz="3454" dirty="0"/>
              <a:t> DESPOINTE</a:t>
            </a:r>
          </a:p>
          <a:p>
            <a:r>
              <a:rPr lang="fr-FR" sz="2115" dirty="0" err="1" smtClean="0"/>
              <a:t>Secretaria</a:t>
            </a:r>
            <a:r>
              <a:rPr lang="fr-FR" sz="2115" dirty="0" smtClean="0"/>
              <a:t> </a:t>
            </a:r>
            <a:r>
              <a:rPr lang="fr-FR" sz="2115" dirty="0"/>
              <a:t>- </a:t>
            </a:r>
            <a:r>
              <a:rPr lang="fr-FR" sz="2115" dirty="0" err="1" smtClean="0"/>
              <a:t>Asistente</a:t>
            </a:r>
            <a:endParaRPr lang="fr-FR" sz="2115" dirty="0"/>
          </a:p>
        </p:txBody>
      </p:sp>
      <p:graphicFrame>
        <p:nvGraphicFramePr>
          <p:cNvPr id="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27434"/>
              </p:ext>
            </p:extLst>
          </p:nvPr>
        </p:nvGraphicFramePr>
        <p:xfrm>
          <a:off x="2095986" y="1407383"/>
          <a:ext cx="5241344" cy="1534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1344"/>
              </a:tblGrid>
              <a:tr h="1534802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tristique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sapien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nec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augue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id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velit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malesuada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fames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ac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ante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primis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Etiam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bibendum, ante nec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posuere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odio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enim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 semper </a:t>
                      </a:r>
                      <a:r>
                        <a:rPr lang="fr-FR" sz="1300" i="0" dirty="0" err="1" smtClean="0">
                          <a:solidFill>
                            <a:schemeClr val="tx1"/>
                          </a:solidFill>
                        </a:rPr>
                        <a:t>tortor</a:t>
                      </a:r>
                      <a:r>
                        <a:rPr lang="fr-FR" sz="13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300" i="0" dirty="0">
                        <a:solidFill>
                          <a:schemeClr val="tx1"/>
                        </a:solidFill>
                      </a:endParaRPr>
                    </a:p>
                  </a:txBody>
                  <a:tcPr marL="93062" marR="93062" marT="46531" marB="4653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-2812" y="2507776"/>
            <a:ext cx="2742845" cy="23869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740035" y="2507776"/>
            <a:ext cx="2780130" cy="23869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520165" y="2507776"/>
            <a:ext cx="2039510" cy="23869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ZoneTexte 9"/>
          <p:cNvSpPr txBox="1"/>
          <p:nvPr/>
        </p:nvSpPr>
        <p:spPr>
          <a:xfrm>
            <a:off x="251557" y="263194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CONTACTO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4" name="ZoneTexte 9"/>
          <p:cNvSpPr txBox="1"/>
          <p:nvPr/>
        </p:nvSpPr>
        <p:spPr>
          <a:xfrm>
            <a:off x="2963569" y="260761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HABILIDADES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5" name="ZoneTexte 9"/>
          <p:cNvSpPr txBox="1"/>
          <p:nvPr/>
        </p:nvSpPr>
        <p:spPr>
          <a:xfrm>
            <a:off x="5743700" y="2614488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86" name="Connecteur droit 85"/>
          <p:cNvCxnSpPr/>
          <p:nvPr/>
        </p:nvCxnSpPr>
        <p:spPr>
          <a:xfrm>
            <a:off x="251557" y="297049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2943234" y="297049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5656181" y="2970496"/>
            <a:ext cx="1683640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136"/>
          <p:cNvSpPr/>
          <p:nvPr/>
        </p:nvSpPr>
        <p:spPr>
          <a:xfrm>
            <a:off x="251557" y="3089521"/>
            <a:ext cx="2263321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s-ES" sz="1050" dirty="0" smtClean="0">
                <a:cs typeface="Arial" panose="020B0604020202020204" pitchFamily="34" charset="0"/>
              </a:rPr>
              <a:t>Teléfono: 000 111 333</a:t>
            </a:r>
            <a:endParaRPr lang="en-US" sz="1050" dirty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err="1" smtClean="0">
                <a:cs typeface="Arial" panose="020B0604020202020204" pitchFamily="34" charset="0"/>
              </a:rPr>
              <a:t>Dirección</a:t>
            </a:r>
            <a:r>
              <a:rPr lang="en-US" sz="1050" dirty="0" smtClean="0">
                <a:cs typeface="Arial" panose="020B0604020202020204" pitchFamily="34" charset="0"/>
              </a:rPr>
              <a:t>: 12 Street Name</a:t>
            </a:r>
          </a:p>
          <a:p>
            <a:pPr>
              <a:lnSpc>
                <a:spcPct val="17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Madrid</a:t>
            </a:r>
            <a:endParaRPr lang="en-US" sz="1050" dirty="0" smtClean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Email: name@mail.com</a:t>
            </a:r>
            <a:endParaRPr lang="en-US" sz="1050" dirty="0">
              <a:cs typeface="Arial" panose="020B0604020202020204" pitchFamily="34" charset="0"/>
            </a:endParaRPr>
          </a:p>
        </p:txBody>
      </p:sp>
      <p:grpSp>
        <p:nvGrpSpPr>
          <p:cNvPr id="90" name="Группа 11"/>
          <p:cNvGrpSpPr/>
          <p:nvPr/>
        </p:nvGrpSpPr>
        <p:grpSpPr>
          <a:xfrm>
            <a:off x="2943232" y="3226942"/>
            <a:ext cx="2056941" cy="1084912"/>
            <a:chOff x="5148783" y="3564000"/>
            <a:chExt cx="2056941" cy="1084912"/>
          </a:xfrm>
        </p:grpSpPr>
        <p:sp>
          <p:nvSpPr>
            <p:cNvPr id="91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/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AutoCad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Redes</a:t>
              </a:r>
              <a:r>
                <a:rPr lang="en-US" sz="1050" dirty="0" smtClean="0"/>
                <a:t> </a:t>
              </a:r>
              <a:r>
                <a:rPr lang="en-US" sz="1050" dirty="0" err="1" smtClean="0"/>
                <a:t>Sociales</a:t>
              </a:r>
              <a:endParaRPr lang="en-US" sz="1050" dirty="0" smtClean="0"/>
            </a:p>
          </p:txBody>
        </p:sp>
        <p:grpSp>
          <p:nvGrpSpPr>
            <p:cNvPr id="92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17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1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103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5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96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" name="Группа 11"/>
          <p:cNvGrpSpPr/>
          <p:nvPr/>
        </p:nvGrpSpPr>
        <p:grpSpPr>
          <a:xfrm>
            <a:off x="5608846" y="3226942"/>
            <a:ext cx="1707069" cy="1084912"/>
            <a:chOff x="5148783" y="3564000"/>
            <a:chExt cx="1707069" cy="1084912"/>
          </a:xfrm>
        </p:grpSpPr>
        <p:sp>
          <p:nvSpPr>
            <p:cNvPr id="125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Inglés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Francés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Alemán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Chino</a:t>
              </a:r>
            </a:p>
          </p:txBody>
        </p:sp>
        <p:grpSp>
          <p:nvGrpSpPr>
            <p:cNvPr id="126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145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14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135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130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0" name="ZoneTexte 9"/>
          <p:cNvSpPr txBox="1"/>
          <p:nvPr/>
        </p:nvSpPr>
        <p:spPr>
          <a:xfrm>
            <a:off x="3055453" y="5184115"/>
            <a:ext cx="3120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EXPERIENCIA LABORAL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5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82687"/>
              </p:ext>
            </p:extLst>
          </p:nvPr>
        </p:nvGraphicFramePr>
        <p:xfrm>
          <a:off x="3551332" y="5599161"/>
          <a:ext cx="3937666" cy="4754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666"/>
              </a:tblGrid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</a:t>
                      </a:r>
                      <a:r>
                        <a:rPr lang="fr-FR" sz="1100" b="1" i="0" baseline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CIUDAD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</a:t>
                      </a:r>
                      <a:r>
                        <a:rPr lang="fr-FR" sz="1100" b="1" i="0" baseline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CIUDAD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8702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</a:t>
                      </a:r>
                      <a:r>
                        <a:rPr lang="fr-FR" sz="1100" b="1" i="0" baseline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CIUDAD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PUESTO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5" name="Ellipse 154"/>
          <p:cNvSpPr/>
          <p:nvPr/>
        </p:nvSpPr>
        <p:spPr>
          <a:xfrm>
            <a:off x="3159148" y="5786092"/>
            <a:ext cx="235670" cy="235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3159148" y="7343086"/>
            <a:ext cx="235670" cy="2356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3159148" y="8879261"/>
            <a:ext cx="235670" cy="2356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9"/>
          <p:cNvSpPr txBox="1"/>
          <p:nvPr/>
        </p:nvSpPr>
        <p:spPr>
          <a:xfrm>
            <a:off x="73589" y="5196051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ESTUDIOS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5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54685"/>
              </p:ext>
            </p:extLst>
          </p:nvPr>
        </p:nvGraphicFramePr>
        <p:xfrm>
          <a:off x="472369" y="5599161"/>
          <a:ext cx="2149213" cy="4282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213"/>
              </a:tblGrid>
              <a:tr h="809353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5743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847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8" name="Ellipse 167"/>
          <p:cNvSpPr/>
          <p:nvPr/>
        </p:nvSpPr>
        <p:spPr>
          <a:xfrm>
            <a:off x="91316" y="5789170"/>
            <a:ext cx="235670" cy="235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133722" y="7343086"/>
            <a:ext cx="235670" cy="2356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185211" y="8879261"/>
            <a:ext cx="235670" cy="2356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2" name="Image 17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4714"/>
          <a:stretch/>
        </p:blipFill>
        <p:spPr>
          <a:xfrm>
            <a:off x="-2812" y="10464444"/>
            <a:ext cx="7559675" cy="227369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0"/>
          <a:stretch/>
        </p:blipFill>
        <p:spPr>
          <a:xfrm>
            <a:off x="0" y="-2658"/>
            <a:ext cx="7559675" cy="245835"/>
          </a:xfrm>
          <a:prstGeom prst="rect">
            <a:avLst/>
          </a:prstGeom>
        </p:spPr>
      </p:pic>
      <p:pic>
        <p:nvPicPr>
          <p:cNvPr id="175" name="Image 17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83" b="8307"/>
          <a:stretch/>
        </p:blipFill>
        <p:spPr>
          <a:xfrm>
            <a:off x="252791" y="315408"/>
            <a:ext cx="1620850" cy="21278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327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277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</cp:revision>
  <dcterms:created xsi:type="dcterms:W3CDTF">2016-08-16T08:24:20Z</dcterms:created>
  <dcterms:modified xsi:type="dcterms:W3CDTF">2019-01-16T17:01:42Z</dcterms:modified>
</cp:coreProperties>
</file>