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0"/>
    <p:restoredTop sz="94586"/>
  </p:normalViewPr>
  <p:slideViewPr>
    <p:cSldViewPr snapToGrid="0" snapToObjects="1">
      <p:cViewPr>
        <p:scale>
          <a:sx n="95" d="100"/>
          <a:sy n="95" d="100"/>
        </p:scale>
        <p:origin x="1182" y="-330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0" y="0"/>
            <a:ext cx="2974808" cy="10688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1367" y="276036"/>
            <a:ext cx="4594961" cy="3387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7336" y="190911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974808" y="6210049"/>
            <a:ext cx="4601521" cy="335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47336" y="6098730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-1" y="8587407"/>
            <a:ext cx="2974809" cy="30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58319" y="847608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0" y="5376122"/>
            <a:ext cx="2974808" cy="328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58319" y="5264804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0" y="278399"/>
            <a:ext cx="2974808" cy="324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97547" y="167080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0" y="2830086"/>
            <a:ext cx="2974808" cy="34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98911" y="271876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3864171" y="267880"/>
            <a:ext cx="327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EXPERIENCIA LABORAL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25937"/>
              </p:ext>
            </p:extLst>
          </p:nvPr>
        </p:nvGraphicFramePr>
        <p:xfrm>
          <a:off x="3090097" y="750047"/>
          <a:ext cx="4304453" cy="4810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106940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13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92283"/>
              </p:ext>
            </p:extLst>
          </p:nvPr>
        </p:nvGraphicFramePr>
        <p:xfrm>
          <a:off x="3090096" y="6650295"/>
          <a:ext cx="4304453" cy="1648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68669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Título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713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Título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3864172" y="6176457"/>
            <a:ext cx="158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ESTUDIOS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4384" y="2804446"/>
            <a:ext cx="1305375" cy="3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CONTACTO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4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29397"/>
              </p:ext>
            </p:extLst>
          </p:nvPr>
        </p:nvGraphicFramePr>
        <p:xfrm>
          <a:off x="271180" y="3336701"/>
          <a:ext cx="2568132" cy="193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132"/>
              </a:tblGrid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12 Street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 Name, 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Madrid   ESPAÑA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7" name="TextBox 146"/>
          <p:cNvSpPr txBox="1"/>
          <p:nvPr/>
        </p:nvSpPr>
        <p:spPr>
          <a:xfrm>
            <a:off x="190814" y="739089"/>
            <a:ext cx="2565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Lorem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ipsum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Morbi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tristique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sapien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nec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rutrum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imperdiet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faucibus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augue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id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velit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luctus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maximus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</p:txBody>
      </p:sp>
      <p:graphicFrame>
        <p:nvGraphicFramePr>
          <p:cNvPr id="14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935312"/>
              </p:ext>
            </p:extLst>
          </p:nvPr>
        </p:nvGraphicFramePr>
        <p:xfrm>
          <a:off x="124427" y="5868581"/>
          <a:ext cx="2329082" cy="2252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Inglés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Francés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Microsoft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Office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Creatividad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Google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Analytics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5" name="TextBox 184"/>
          <p:cNvSpPr txBox="1"/>
          <p:nvPr/>
        </p:nvSpPr>
        <p:spPr>
          <a:xfrm>
            <a:off x="863021" y="245407"/>
            <a:ext cx="199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PERFIL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23792" y="5339402"/>
            <a:ext cx="1753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HABILIDADES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823792" y="8554415"/>
            <a:ext cx="130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INTERESES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51586" y="9121007"/>
            <a:ext cx="256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Lectura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Baile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Viajes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Economía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pic>
        <p:nvPicPr>
          <p:cNvPr id="229" name="Picture 2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8" y="280923"/>
            <a:ext cx="252162" cy="2521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0" y="2839585"/>
            <a:ext cx="265666" cy="2656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2" y="276035"/>
            <a:ext cx="305712" cy="305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12" y="6176457"/>
            <a:ext cx="369332" cy="3693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1" y="5356034"/>
            <a:ext cx="315820" cy="3158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4" y="8566183"/>
            <a:ext cx="323374" cy="323374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 flipV="1">
            <a:off x="2974808" y="0"/>
            <a:ext cx="0" cy="10688640"/>
          </a:xfrm>
          <a:prstGeom prst="line">
            <a:avLst/>
          </a:prstGeom>
          <a:ln>
            <a:solidFill>
              <a:srgbClr val="00B1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80674" y="6043621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1780674" y="6494473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1780674" y="6931425"/>
            <a:ext cx="1102303" cy="1265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778533" y="7403374"/>
            <a:ext cx="1102303" cy="1234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1778532" y="7868525"/>
            <a:ext cx="1102303" cy="1242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778533" y="6043621"/>
            <a:ext cx="984290" cy="12718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1778533" y="6496085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1778533" y="6932428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1779617" y="7404639"/>
            <a:ext cx="1058777" cy="12489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1779380" y="7869330"/>
            <a:ext cx="595830" cy="123478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7"/>
          <p:cNvPicPr>
            <a:picLocks noChangeAspect="1"/>
          </p:cNvPicPr>
          <p:nvPr/>
        </p:nvPicPr>
        <p:blipFill rotWithShape="1">
          <a:blip r:embed="rId9"/>
          <a:srcRect l="43073" b="14177"/>
          <a:stretch/>
        </p:blipFill>
        <p:spPr>
          <a:xfrm>
            <a:off x="3221218" y="9125656"/>
            <a:ext cx="1307278" cy="1315450"/>
          </a:xfrm>
          <a:prstGeom prst="ellipse">
            <a:avLst/>
          </a:prstGeom>
          <a:ln w="38100">
            <a:solidFill>
              <a:srgbClr val="00B150"/>
            </a:solidFill>
          </a:ln>
        </p:spPr>
      </p:pic>
      <p:sp>
        <p:nvSpPr>
          <p:cNvPr id="83" name="ZoneTexte 9"/>
          <p:cNvSpPr txBox="1"/>
          <p:nvPr/>
        </p:nvSpPr>
        <p:spPr>
          <a:xfrm>
            <a:off x="4670551" y="9121007"/>
            <a:ext cx="231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err="1" smtClean="0">
                <a:ea typeface="Arial" charset="0"/>
                <a:cs typeface="Arial" charset="0"/>
              </a:rPr>
              <a:t>Thibot</a:t>
            </a:r>
            <a:endParaRPr lang="fr-FR" sz="3000" dirty="0" smtClean="0">
              <a:ea typeface="Arial" charset="0"/>
              <a:cs typeface="Arial" charset="0"/>
            </a:endParaRPr>
          </a:p>
          <a:p>
            <a:r>
              <a:rPr lang="fr-FR" sz="3000" b="1" dirty="0" smtClean="0">
                <a:solidFill>
                  <a:srgbClr val="00B150"/>
                </a:solidFill>
                <a:ea typeface="Arial" charset="0"/>
                <a:cs typeface="Arial" charset="0"/>
              </a:rPr>
              <a:t>DOEGARE</a:t>
            </a:r>
            <a:endParaRPr lang="fr-FR" sz="3000" b="1" dirty="0">
              <a:solidFill>
                <a:srgbClr val="00B150"/>
              </a:solidFill>
              <a:ea typeface="Arial" charset="0"/>
              <a:cs typeface="Arial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4670551" y="10060197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ea typeface="Arial" charset="0"/>
                <a:cs typeface="Arial" charset="0"/>
              </a:rPr>
              <a:t>Título</a:t>
            </a:r>
            <a:r>
              <a:rPr lang="fr-FR" sz="1400" i="1" dirty="0" smtClean="0">
                <a:ea typeface="Arial" charset="0"/>
                <a:cs typeface="Arial" charset="0"/>
              </a:rPr>
              <a:t> </a:t>
            </a:r>
            <a:r>
              <a:rPr lang="fr-FR" sz="1400" i="1" dirty="0" err="1" smtClean="0">
                <a:ea typeface="Arial" charset="0"/>
                <a:cs typeface="Arial" charset="0"/>
              </a:rPr>
              <a:t>del</a:t>
            </a:r>
            <a:r>
              <a:rPr lang="fr-FR" sz="1400" i="1" dirty="0" smtClean="0">
                <a:ea typeface="Arial" charset="0"/>
                <a:cs typeface="Arial" charset="0"/>
              </a:rPr>
              <a:t> </a:t>
            </a:r>
            <a:r>
              <a:rPr lang="fr-FR" sz="1400" i="1" dirty="0" err="1" smtClean="0">
                <a:ea typeface="Arial" charset="0"/>
                <a:cs typeface="Arial" charset="0"/>
              </a:rPr>
              <a:t>puesto</a:t>
            </a:r>
            <a:endParaRPr lang="fr-FR" sz="1400" b="1" i="1" dirty="0"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74808" y="8566182"/>
            <a:ext cx="4601521" cy="3307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510</TotalTime>
  <Words>271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64</cp:revision>
  <dcterms:created xsi:type="dcterms:W3CDTF">2014-12-03T08:33:54Z</dcterms:created>
  <dcterms:modified xsi:type="dcterms:W3CDTF">2019-01-14T17:29:29Z</dcterms:modified>
</cp:coreProperties>
</file>