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1" d="100"/>
          <a:sy n="91" d="100"/>
        </p:scale>
        <p:origin x="1236" y="-18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298763"/>
            <a:ext cx="7560309" cy="8393430"/>
          </a:xfrm>
          <a:custGeom>
            <a:avLst/>
            <a:gdLst/>
            <a:ahLst/>
            <a:cxnLst/>
            <a:rect l="l" t="t" r="r" b="b"/>
            <a:pathLst>
              <a:path w="7560309" h="8393430">
                <a:moveTo>
                  <a:pt x="0" y="8393239"/>
                </a:moveTo>
                <a:lnTo>
                  <a:pt x="7560068" y="8393239"/>
                </a:lnTo>
                <a:lnTo>
                  <a:pt x="7560068" y="0"/>
                </a:lnTo>
                <a:lnTo>
                  <a:pt x="0" y="0"/>
                </a:lnTo>
                <a:lnTo>
                  <a:pt x="0" y="839323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7560309" cy="1991360"/>
          </a:xfrm>
          <a:custGeom>
            <a:avLst/>
            <a:gdLst/>
            <a:ahLst/>
            <a:cxnLst/>
            <a:rect l="l" t="t" r="r" b="b"/>
            <a:pathLst>
              <a:path w="7560309" h="1991360">
                <a:moveTo>
                  <a:pt x="0" y="1991220"/>
                </a:moveTo>
                <a:lnTo>
                  <a:pt x="7560068" y="1991220"/>
                </a:lnTo>
                <a:lnTo>
                  <a:pt x="7560068" y="0"/>
                </a:lnTo>
                <a:lnTo>
                  <a:pt x="0" y="0"/>
                </a:lnTo>
                <a:lnTo>
                  <a:pt x="0" y="1991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991233"/>
            <a:ext cx="7560309" cy="307975"/>
          </a:xfrm>
          <a:custGeom>
            <a:avLst/>
            <a:gdLst/>
            <a:ahLst/>
            <a:cxnLst/>
            <a:rect l="l" t="t" r="r" b="b"/>
            <a:pathLst>
              <a:path w="7560309" h="307975">
                <a:moveTo>
                  <a:pt x="0" y="307530"/>
                </a:moveTo>
                <a:lnTo>
                  <a:pt x="7560068" y="307530"/>
                </a:lnTo>
                <a:lnTo>
                  <a:pt x="7560068" y="0"/>
                </a:lnTo>
                <a:lnTo>
                  <a:pt x="0" y="0"/>
                </a:lnTo>
                <a:lnTo>
                  <a:pt x="0" y="30753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95500" y="0"/>
            <a:ext cx="5464810" cy="1212215"/>
          </a:xfrm>
          <a:custGeom>
            <a:avLst/>
            <a:gdLst/>
            <a:ahLst/>
            <a:cxnLst/>
            <a:rect l="l" t="t" r="r" b="b"/>
            <a:pathLst>
              <a:path w="5464809" h="1212215">
                <a:moveTo>
                  <a:pt x="0" y="1212164"/>
                </a:moveTo>
                <a:lnTo>
                  <a:pt x="5464568" y="1212164"/>
                </a:lnTo>
                <a:lnTo>
                  <a:pt x="5464568" y="0"/>
                </a:lnTo>
                <a:lnTo>
                  <a:pt x="0" y="0"/>
                </a:lnTo>
                <a:lnTo>
                  <a:pt x="0" y="121216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095500" cy="1288415"/>
          </a:xfrm>
          <a:custGeom>
            <a:avLst/>
            <a:gdLst/>
            <a:ahLst/>
            <a:cxnLst/>
            <a:rect l="l" t="t" r="r" b="b"/>
            <a:pathLst>
              <a:path w="2095500" h="1288415">
                <a:moveTo>
                  <a:pt x="1181100" y="1212164"/>
                </a:moveTo>
                <a:lnTo>
                  <a:pt x="914387" y="1212164"/>
                </a:lnTo>
                <a:lnTo>
                  <a:pt x="1045641" y="1288364"/>
                </a:lnTo>
                <a:lnTo>
                  <a:pt x="1181100" y="1212164"/>
                </a:lnTo>
                <a:close/>
              </a:path>
              <a:path w="2095500" h="1288415">
                <a:moveTo>
                  <a:pt x="2095500" y="0"/>
                </a:moveTo>
                <a:lnTo>
                  <a:pt x="0" y="0"/>
                </a:lnTo>
                <a:lnTo>
                  <a:pt x="0" y="1212164"/>
                </a:lnTo>
                <a:lnTo>
                  <a:pt x="2095500" y="1212164"/>
                </a:lnTo>
                <a:lnTo>
                  <a:pt x="2095500" y="0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751" y="-84925"/>
            <a:ext cx="7167346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-7277" y="2630170"/>
            <a:ext cx="7577404" cy="3550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51" y="-84925"/>
            <a:ext cx="7167346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3940">
              <a:lnSpc>
                <a:spcPct val="100000"/>
              </a:lnSpc>
            </a:pPr>
            <a:r>
              <a:rPr sz="8000" spc="450" dirty="0" smtClean="0"/>
              <a:t>JOHN</a:t>
            </a:r>
            <a:r>
              <a:rPr sz="8000" b="0" spc="450" dirty="0" smtClean="0"/>
              <a:t>DOE</a:t>
            </a:r>
            <a:endParaRPr sz="8000" b="0" spc="450" dirty="0"/>
          </a:p>
        </p:txBody>
      </p:sp>
      <p:sp>
        <p:nvSpPr>
          <p:cNvPr id="3" name="object 3"/>
          <p:cNvSpPr txBox="1"/>
          <p:nvPr/>
        </p:nvSpPr>
        <p:spPr>
          <a:xfrm>
            <a:off x="260250" y="1460500"/>
            <a:ext cx="7104847" cy="823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endParaRPr sz="1550" dirty="0">
              <a:solidFill>
                <a:schemeClr val="tx1">
                  <a:lumMod val="50000"/>
                  <a:lumOff val="50000"/>
                </a:schemeClr>
              </a:solidFill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921510" algn="l"/>
                <a:tab pos="5317490" algn="l"/>
              </a:tabLst>
            </a:pPr>
            <a:r>
              <a:rPr lang="es-ES"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Teléfono: 000 111 333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  </a:t>
            </a:r>
            <a:r>
              <a:rPr lang="es-ES"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Dirección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: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12 Street Name, Madrid</a:t>
            </a:r>
            <a:r>
              <a:rPr sz="1400" b="1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Email:</a:t>
            </a:r>
            <a:r>
              <a:rPr sz="1400" b="1" spc="-9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hlinkClick r:id="rId2"/>
              </a:rPr>
              <a:t>name</a:t>
            </a:r>
            <a:r>
              <a:rPr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hlinkClick r:id="rId2"/>
              </a:rPr>
              <a:t>@mail.com</a:t>
            </a:r>
            <a:endParaRPr sz="1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01850" y="20747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02250" y="20747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1454" y="6175502"/>
            <a:ext cx="4309110" cy="4236720"/>
          </a:xfrm>
          <a:custGeom>
            <a:avLst/>
            <a:gdLst/>
            <a:ahLst/>
            <a:cxnLst/>
            <a:rect l="l" t="t" r="r" b="b"/>
            <a:pathLst>
              <a:path w="4309109" h="4236720">
                <a:moveTo>
                  <a:pt x="0" y="4236161"/>
                </a:moveTo>
                <a:lnTo>
                  <a:pt x="4308614" y="4236161"/>
                </a:lnTo>
                <a:lnTo>
                  <a:pt x="4308614" y="0"/>
                </a:lnTo>
                <a:lnTo>
                  <a:pt x="0" y="0"/>
                </a:lnTo>
                <a:lnTo>
                  <a:pt x="0" y="4236161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89922" y="75861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77234" y="6307404"/>
            <a:ext cx="4060825" cy="389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F9DE3D"/>
                </a:solidFill>
                <a:latin typeface="Calibri"/>
                <a:cs typeface="Calibri"/>
              </a:rPr>
              <a:t>EMPRESA</a:t>
            </a:r>
            <a:endParaRPr sz="1600" dirty="0">
              <a:latin typeface="Calibri"/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smtClean="0">
                <a:solidFill>
                  <a:srgbClr val="F9DE3D"/>
                </a:solidFill>
                <a:latin typeface="Calibri"/>
                <a:cs typeface="Calibri"/>
              </a:rPr>
              <a:t>Puesto</a:t>
            </a:r>
            <a:endParaRPr sz="1600" dirty="0">
              <a:latin typeface="Calibri"/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cs typeface="Calibri"/>
            </a:endParaRPr>
          </a:p>
          <a:p>
            <a:pPr marL="118110" marR="142240">
              <a:spcBef>
                <a:spcPts val="6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F9DE3D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>
                <a:solidFill>
                  <a:srgbClr val="F9DE3D"/>
                </a:solidFill>
                <a:cs typeface="Calibri"/>
              </a:rPr>
              <a:t>Puesto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cs typeface="Calibri"/>
            </a:endParaRPr>
          </a:p>
          <a:p>
            <a:pPr marL="118110" marR="142240">
              <a:spcBef>
                <a:spcPts val="6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F9DE3D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>
                <a:solidFill>
                  <a:srgbClr val="F9DE3D"/>
                </a:solidFill>
                <a:cs typeface="Calibri"/>
              </a:rPr>
              <a:t>Puesto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89922" y="89281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9871" y="43662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275746"/>
              </p:ext>
            </p:extLst>
          </p:nvPr>
        </p:nvGraphicFramePr>
        <p:xfrm>
          <a:off x="3165767" y="2630170"/>
          <a:ext cx="4389538" cy="3540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24"/>
                <a:gridCol w="4308614"/>
              </a:tblGrid>
              <a:tr h="342950">
                <a:tc gridSpan="2"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ESTUDIOS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54667"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+mn-lt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35" dirty="0">
                          <a:solidFill>
                            <a:srgbClr val="F9DE3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Centro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educativo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Título</a:t>
                      </a:r>
                      <a:endParaRPr lang="fr-FR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  <a:endParaRPr lang="fr-FR" sz="1200" i="1" spc="15" dirty="0" smtClean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endParaRPr lang="pt-BR" sz="1400" b="1" spc="3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lang="pt-BR" sz="1600" b="1" spc="3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2016</a:t>
                      </a:r>
                      <a:endParaRPr lang="pt-BR" sz="1600" dirty="0" smtClean="0"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pt-B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Centro educativo – Título</a:t>
                      </a: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ipsum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lang="fr-FR" sz="1400" i="1" spc="15" dirty="0" smtClean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35" dirty="0" smtClean="0">
                          <a:solidFill>
                            <a:srgbClr val="F9DE3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Centro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educativo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Título</a:t>
                      </a:r>
                      <a:endParaRPr lang="fr-FR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342950">
                <a:tc gridSpan="2"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1700" b="1" spc="114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EXPERIENCIA</a:t>
                      </a:r>
                      <a:r>
                        <a:rPr lang="fr-FR" sz="1700" b="1" spc="114" baseline="0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 LABORAL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158701"/>
              </p:ext>
            </p:extLst>
          </p:nvPr>
        </p:nvGraphicFramePr>
        <p:xfrm>
          <a:off x="-4762" y="2630171"/>
          <a:ext cx="2616009" cy="7785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793"/>
                <a:gridCol w="104216"/>
              </a:tblGrid>
              <a:tr h="342949">
                <a:tc>
                  <a:txBody>
                    <a:bodyPr/>
                    <a:lstStyle/>
                    <a:p>
                      <a:pPr marR="13493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700" b="1" spc="125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9B8579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4632820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500" b="1" spc="-10" dirty="0" smtClean="0">
                        <a:solidFill>
                          <a:srgbClr val="BE1E2D"/>
                        </a:solidFill>
                        <a:latin typeface="Calibri"/>
                        <a:cs typeface="Calibri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600" b="1" spc="-10" dirty="0" err="1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Informática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13652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9B8579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2466799">
                <a:tc>
                  <a:txBody>
                    <a:bodyPr/>
                    <a:lstStyle/>
                    <a:p>
                      <a:pPr marL="146050" marR="129539" algn="just">
                        <a:lnSpc>
                          <a:spcPct val="118100"/>
                        </a:lnSpc>
                        <a:spcBef>
                          <a:spcPts val="940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414042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T w="9525">
                      <a:solidFill>
                        <a:srgbClr val="9B8579"/>
                      </a:solidFill>
                      <a:prstDash val="solid"/>
                    </a:lnT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sp>
        <p:nvSpPr>
          <p:cNvPr id="14" name="object 8"/>
          <p:cNvSpPr txBox="1"/>
          <p:nvPr/>
        </p:nvSpPr>
        <p:spPr>
          <a:xfrm>
            <a:off x="197751" y="3571499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10" dirty="0" smtClean="0">
                <a:solidFill>
                  <a:srgbClr val="726658"/>
                </a:solidFill>
                <a:cs typeface="Calibri"/>
              </a:rPr>
              <a:t>Programación web</a:t>
            </a:r>
            <a:endParaRPr lang="es-ES" sz="1200" spc="-10" dirty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Diseño gráfico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28867" y="4870417"/>
            <a:ext cx="10820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Idiomas</a:t>
            </a:r>
            <a:endParaRPr lang="fr-FR" sz="1600" dirty="0"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28867" y="6150502"/>
            <a:ext cx="15057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Personalidad</a:t>
            </a:r>
            <a:endParaRPr lang="fr-FR" sz="1600" dirty="0">
              <a:cs typeface="Calibri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203421" y="53026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Inglés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Francés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Italiano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" name="object 10"/>
          <p:cNvSpPr txBox="1"/>
          <p:nvPr/>
        </p:nvSpPr>
        <p:spPr>
          <a:xfrm>
            <a:off x="169636" y="65980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Creativo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Innovador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Líder</a:t>
            </a: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 de </a:t>
            </a: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equipo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object 5"/>
          <p:cNvSpPr txBox="1"/>
          <p:nvPr/>
        </p:nvSpPr>
        <p:spPr>
          <a:xfrm>
            <a:off x="203421" y="2637714"/>
            <a:ext cx="1610044" cy="308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700" b="1" spc="-5" dirty="0" smtClean="0">
                <a:solidFill>
                  <a:schemeClr val="bg1"/>
                </a:solidFill>
                <a:latin typeface="Calibri"/>
                <a:cs typeface="Calibri"/>
              </a:rPr>
              <a:t>HABILIDADES</a:t>
            </a:r>
            <a:endParaRPr sz="1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751" y="8085302"/>
            <a:ext cx="216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87605" y="7610942"/>
            <a:ext cx="2623845" cy="308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700" b="1" spc="-5" dirty="0" smtClean="0">
                <a:solidFill>
                  <a:schemeClr val="bg1"/>
                </a:solidFill>
                <a:latin typeface="Calibri"/>
                <a:cs typeface="Calibri"/>
              </a:rPr>
              <a:t>INFORMACIÓN ADICIONAL</a:t>
            </a:r>
            <a:endParaRPr sz="1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E1E2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228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JOHNDOE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6</cp:revision>
  <dcterms:created xsi:type="dcterms:W3CDTF">2016-05-26T02:43:10Z</dcterms:created>
  <dcterms:modified xsi:type="dcterms:W3CDTF">2019-01-16T16:23:15Z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2016-05-26T00:00:00Z</vt:filetime>
  </property>
</Properties>
</file>