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 varScale="1">
        <p:scale>
          <a:sx n="45" d="100"/>
          <a:sy n="45" d="100"/>
        </p:scale>
        <p:origin x="2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768299"/>
              </p:ext>
            </p:extLst>
          </p:nvPr>
        </p:nvGraphicFramePr>
        <p:xfrm>
          <a:off x="686206" y="1950762"/>
          <a:ext cx="6234548" cy="8366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400775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Perfil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1356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0775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02131">
                <a:tc>
                  <a:txBody>
                    <a:bodyPr/>
                    <a:lstStyle/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Estudio 1 - Centro Educativo  – Ciudad </a:t>
                      </a:r>
                    </a:p>
                    <a:p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</a:t>
                      </a: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 Estudio 2 - Centro Educativo  – Ciudad</a:t>
                      </a:r>
                    </a:p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Estudio 3 - Centro Educativo  – Ciudad</a:t>
                      </a:r>
                    </a:p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Estudio 4 - Centro Educativo  – Ciudad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0775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Laboral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56067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 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0775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endParaRPr lang="fr-FR" sz="18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01744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Orci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varius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natoque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penatibus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magnis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parturient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montes,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nascetur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ridiculus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mus.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0775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Intereses</a:t>
                      </a:r>
                      <a:endParaRPr lang="fr-FR" sz="18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0969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86206" y="228965"/>
            <a:ext cx="62345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Jean-Pierre MARTIN</a:t>
            </a:r>
            <a:endParaRPr lang="fr-FR" sz="3200" dirty="0"/>
          </a:p>
          <a:p>
            <a:pPr algn="ctr"/>
            <a:r>
              <a:rPr lang="fr-FR" sz="1200" dirty="0"/>
              <a:t>12 Street Name, </a:t>
            </a:r>
            <a:r>
              <a:rPr lang="fr-FR" sz="1200" dirty="0" smtClean="0"/>
              <a:t>Madrid</a:t>
            </a:r>
            <a:br>
              <a:rPr lang="fr-FR" sz="1200" dirty="0" smtClean="0"/>
            </a:br>
            <a:r>
              <a:rPr lang="fr-FR" sz="1200" dirty="0" err="1"/>
              <a:t>Teléfono</a:t>
            </a:r>
            <a:r>
              <a:rPr lang="fr-FR" sz="1200" dirty="0"/>
              <a:t>: 000 111 333 - Email: name@mail.com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6206" y="1340242"/>
            <a:ext cx="6234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/>
              <a:t>TÍTULO DEL PUESTO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167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2016-02-02T19:34:59Z</dcterms:created>
  <dcterms:modified xsi:type="dcterms:W3CDTF">2018-12-17T14:07:56Z</dcterms:modified>
</cp:coreProperties>
</file>