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556500" cy="10693400"/>
  <p:notesSz cx="7556500" cy="106934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2"/>
    <p:restoredTop sz="94586"/>
  </p:normalViewPr>
  <p:slideViewPr>
    <p:cSldViewPr>
      <p:cViewPr>
        <p:scale>
          <a:sx n="93" d="100"/>
          <a:sy n="93" d="100"/>
        </p:scale>
        <p:origin x="1188" y="-183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1/22/2019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7350" b="0" i="0">
                <a:solidFill>
                  <a:srgbClr val="F1F2F2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1/22/2019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7350" b="0" i="0">
                <a:solidFill>
                  <a:srgbClr val="F1F2F2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1/22/2019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7350" b="0" i="0">
                <a:solidFill>
                  <a:srgbClr val="F1F2F2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1/22/2019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1/22/2019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7560309" cy="10692130"/>
          </a:xfrm>
          <a:custGeom>
            <a:avLst/>
            <a:gdLst/>
            <a:ahLst/>
            <a:cxnLst/>
            <a:rect l="l" t="t" r="r" b="b"/>
            <a:pathLst>
              <a:path w="7560309" h="10692130">
                <a:moveTo>
                  <a:pt x="0" y="10692003"/>
                </a:moveTo>
                <a:lnTo>
                  <a:pt x="7560068" y="10692003"/>
                </a:lnTo>
                <a:lnTo>
                  <a:pt x="7560068" y="0"/>
                </a:lnTo>
                <a:lnTo>
                  <a:pt x="0" y="0"/>
                </a:lnTo>
                <a:lnTo>
                  <a:pt x="0" y="10692003"/>
                </a:lnTo>
                <a:close/>
              </a:path>
            </a:pathLst>
          </a:custGeom>
          <a:solidFill>
            <a:srgbClr val="E6E7E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0" y="0"/>
            <a:ext cx="7560309" cy="2295525"/>
          </a:xfrm>
          <a:custGeom>
            <a:avLst/>
            <a:gdLst/>
            <a:ahLst/>
            <a:cxnLst/>
            <a:rect l="l" t="t" r="r" b="b"/>
            <a:pathLst>
              <a:path w="7560309" h="2295525">
                <a:moveTo>
                  <a:pt x="3760800" y="0"/>
                </a:moveTo>
                <a:lnTo>
                  <a:pt x="0" y="0"/>
                </a:lnTo>
                <a:lnTo>
                  <a:pt x="0" y="1698167"/>
                </a:lnTo>
                <a:lnTo>
                  <a:pt x="3832352" y="2295067"/>
                </a:lnTo>
                <a:lnTo>
                  <a:pt x="6334683" y="2295067"/>
                </a:lnTo>
                <a:lnTo>
                  <a:pt x="6291064" y="2274270"/>
                </a:lnTo>
                <a:lnTo>
                  <a:pt x="6248942" y="2250959"/>
                </a:lnTo>
                <a:lnTo>
                  <a:pt x="6208415" y="2225231"/>
                </a:lnTo>
                <a:lnTo>
                  <a:pt x="6169581" y="2197185"/>
                </a:lnTo>
                <a:lnTo>
                  <a:pt x="6132540" y="2166918"/>
                </a:lnTo>
                <a:lnTo>
                  <a:pt x="6097389" y="2134529"/>
                </a:lnTo>
                <a:lnTo>
                  <a:pt x="6064226" y="2100115"/>
                </a:lnTo>
                <a:lnTo>
                  <a:pt x="6033151" y="2063775"/>
                </a:lnTo>
                <a:lnTo>
                  <a:pt x="6004262" y="2025606"/>
                </a:lnTo>
                <a:lnTo>
                  <a:pt x="5977656" y="1985706"/>
                </a:lnTo>
                <a:lnTo>
                  <a:pt x="5953434" y="1944174"/>
                </a:lnTo>
                <a:lnTo>
                  <a:pt x="5931692" y="1901107"/>
                </a:lnTo>
                <a:lnTo>
                  <a:pt x="5912530" y="1856603"/>
                </a:lnTo>
                <a:lnTo>
                  <a:pt x="5896046" y="1810760"/>
                </a:lnTo>
                <a:lnTo>
                  <a:pt x="5882338" y="1763677"/>
                </a:lnTo>
                <a:lnTo>
                  <a:pt x="5871505" y="1715450"/>
                </a:lnTo>
                <a:lnTo>
                  <a:pt x="5863645" y="1666179"/>
                </a:lnTo>
                <a:lnTo>
                  <a:pt x="5858857" y="1615961"/>
                </a:lnTo>
                <a:lnTo>
                  <a:pt x="5857240" y="1564894"/>
                </a:lnTo>
                <a:lnTo>
                  <a:pt x="5858698" y="1516378"/>
                </a:lnTo>
                <a:lnTo>
                  <a:pt x="5863016" y="1468622"/>
                </a:lnTo>
                <a:lnTo>
                  <a:pt x="5870111" y="1421710"/>
                </a:lnTo>
                <a:lnTo>
                  <a:pt x="5879899" y="1375725"/>
                </a:lnTo>
                <a:lnTo>
                  <a:pt x="5892294" y="1330751"/>
                </a:lnTo>
                <a:lnTo>
                  <a:pt x="5907214" y="1286873"/>
                </a:lnTo>
                <a:lnTo>
                  <a:pt x="5924573" y="1244174"/>
                </a:lnTo>
                <a:lnTo>
                  <a:pt x="5944289" y="1202739"/>
                </a:lnTo>
                <a:lnTo>
                  <a:pt x="5966276" y="1162652"/>
                </a:lnTo>
                <a:lnTo>
                  <a:pt x="5990451" y="1123996"/>
                </a:lnTo>
                <a:lnTo>
                  <a:pt x="6016730" y="1086856"/>
                </a:lnTo>
                <a:lnTo>
                  <a:pt x="6045028" y="1051315"/>
                </a:lnTo>
                <a:lnTo>
                  <a:pt x="6075262" y="1017459"/>
                </a:lnTo>
                <a:lnTo>
                  <a:pt x="6107347" y="985370"/>
                </a:lnTo>
                <a:lnTo>
                  <a:pt x="6141199" y="955133"/>
                </a:lnTo>
                <a:lnTo>
                  <a:pt x="6176735" y="926832"/>
                </a:lnTo>
                <a:lnTo>
                  <a:pt x="6213870" y="900552"/>
                </a:lnTo>
                <a:lnTo>
                  <a:pt x="6252520" y="876375"/>
                </a:lnTo>
                <a:lnTo>
                  <a:pt x="6292601" y="854386"/>
                </a:lnTo>
                <a:lnTo>
                  <a:pt x="6334029" y="834670"/>
                </a:lnTo>
                <a:lnTo>
                  <a:pt x="6376719" y="817309"/>
                </a:lnTo>
                <a:lnTo>
                  <a:pt x="6420588" y="802389"/>
                </a:lnTo>
                <a:lnTo>
                  <a:pt x="6465552" y="789993"/>
                </a:lnTo>
                <a:lnTo>
                  <a:pt x="6511527" y="780206"/>
                </a:lnTo>
                <a:lnTo>
                  <a:pt x="6558428" y="773110"/>
                </a:lnTo>
                <a:lnTo>
                  <a:pt x="6606171" y="768792"/>
                </a:lnTo>
                <a:lnTo>
                  <a:pt x="6654673" y="767334"/>
                </a:lnTo>
                <a:lnTo>
                  <a:pt x="7560056" y="767334"/>
                </a:lnTo>
                <a:lnTo>
                  <a:pt x="7560056" y="660400"/>
                </a:lnTo>
                <a:lnTo>
                  <a:pt x="3760800" y="0"/>
                </a:lnTo>
                <a:close/>
              </a:path>
              <a:path w="7560309" h="2295525">
                <a:moveTo>
                  <a:pt x="7560056" y="767334"/>
                </a:moveTo>
                <a:lnTo>
                  <a:pt x="6654673" y="767334"/>
                </a:lnTo>
                <a:lnTo>
                  <a:pt x="6703174" y="768792"/>
                </a:lnTo>
                <a:lnTo>
                  <a:pt x="6750917" y="773110"/>
                </a:lnTo>
                <a:lnTo>
                  <a:pt x="6797818" y="780206"/>
                </a:lnTo>
                <a:lnTo>
                  <a:pt x="6843793" y="789993"/>
                </a:lnTo>
                <a:lnTo>
                  <a:pt x="6888757" y="802389"/>
                </a:lnTo>
                <a:lnTo>
                  <a:pt x="6932626" y="817309"/>
                </a:lnTo>
                <a:lnTo>
                  <a:pt x="6975316" y="834670"/>
                </a:lnTo>
                <a:lnTo>
                  <a:pt x="7016744" y="854386"/>
                </a:lnTo>
                <a:lnTo>
                  <a:pt x="7056825" y="876375"/>
                </a:lnTo>
                <a:lnTo>
                  <a:pt x="7095475" y="900552"/>
                </a:lnTo>
                <a:lnTo>
                  <a:pt x="7132610" y="926832"/>
                </a:lnTo>
                <a:lnTo>
                  <a:pt x="7168146" y="955133"/>
                </a:lnTo>
                <a:lnTo>
                  <a:pt x="7201998" y="985370"/>
                </a:lnTo>
                <a:lnTo>
                  <a:pt x="7234083" y="1017459"/>
                </a:lnTo>
                <a:lnTo>
                  <a:pt x="7264317" y="1051315"/>
                </a:lnTo>
                <a:lnTo>
                  <a:pt x="7292615" y="1086856"/>
                </a:lnTo>
                <a:lnTo>
                  <a:pt x="7318894" y="1123996"/>
                </a:lnTo>
                <a:lnTo>
                  <a:pt x="7343069" y="1162652"/>
                </a:lnTo>
                <a:lnTo>
                  <a:pt x="7365056" y="1202739"/>
                </a:lnTo>
                <a:lnTo>
                  <a:pt x="7384772" y="1244174"/>
                </a:lnTo>
                <a:lnTo>
                  <a:pt x="7402131" y="1286873"/>
                </a:lnTo>
                <a:lnTo>
                  <a:pt x="7417051" y="1330751"/>
                </a:lnTo>
                <a:lnTo>
                  <a:pt x="7429446" y="1375725"/>
                </a:lnTo>
                <a:lnTo>
                  <a:pt x="7439234" y="1421710"/>
                </a:lnTo>
                <a:lnTo>
                  <a:pt x="7446329" y="1468622"/>
                </a:lnTo>
                <a:lnTo>
                  <a:pt x="7450647" y="1516378"/>
                </a:lnTo>
                <a:lnTo>
                  <a:pt x="7452106" y="1564894"/>
                </a:lnTo>
                <a:lnTo>
                  <a:pt x="7450488" y="1615961"/>
                </a:lnTo>
                <a:lnTo>
                  <a:pt x="7445699" y="1666179"/>
                </a:lnTo>
                <a:lnTo>
                  <a:pt x="7437839" y="1715450"/>
                </a:lnTo>
                <a:lnTo>
                  <a:pt x="7427005" y="1763677"/>
                </a:lnTo>
                <a:lnTo>
                  <a:pt x="7413297" y="1810760"/>
                </a:lnTo>
                <a:lnTo>
                  <a:pt x="7396812" y="1856603"/>
                </a:lnTo>
                <a:lnTo>
                  <a:pt x="7377649" y="1901107"/>
                </a:lnTo>
                <a:lnTo>
                  <a:pt x="7355906" y="1944174"/>
                </a:lnTo>
                <a:lnTo>
                  <a:pt x="7331683" y="1985706"/>
                </a:lnTo>
                <a:lnTo>
                  <a:pt x="7305077" y="2025606"/>
                </a:lnTo>
                <a:lnTo>
                  <a:pt x="7276186" y="2063775"/>
                </a:lnTo>
                <a:lnTo>
                  <a:pt x="7245110" y="2100115"/>
                </a:lnTo>
                <a:lnTo>
                  <a:pt x="7211947" y="2134529"/>
                </a:lnTo>
                <a:lnTo>
                  <a:pt x="7176795" y="2166918"/>
                </a:lnTo>
                <a:lnTo>
                  <a:pt x="7139752" y="2197185"/>
                </a:lnTo>
                <a:lnTo>
                  <a:pt x="7100918" y="2225231"/>
                </a:lnTo>
                <a:lnTo>
                  <a:pt x="7060390" y="2250959"/>
                </a:lnTo>
                <a:lnTo>
                  <a:pt x="7018268" y="2274270"/>
                </a:lnTo>
                <a:lnTo>
                  <a:pt x="6974649" y="2295067"/>
                </a:lnTo>
                <a:lnTo>
                  <a:pt x="7560056" y="2295067"/>
                </a:lnTo>
                <a:lnTo>
                  <a:pt x="7560056" y="767334"/>
                </a:lnTo>
                <a:close/>
              </a:path>
            </a:pathLst>
          </a:custGeom>
          <a:solidFill>
            <a:srgbClr val="BE1E2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83014" y="-27330"/>
            <a:ext cx="4387215" cy="11798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7350" b="0" i="0">
                <a:solidFill>
                  <a:srgbClr val="F1F2F2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1/22/2019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mail@mail.co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9662" y="2368563"/>
            <a:ext cx="1809787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s-ES" sz="1400" b="1" spc="-5" dirty="0" smtClean="0">
                <a:solidFill>
                  <a:srgbClr val="726658"/>
                </a:solidFill>
                <a:latin typeface="Calibri"/>
                <a:cs typeface="Calibri"/>
              </a:rPr>
              <a:t>Teléfono: 000 111 333</a:t>
            </a:r>
            <a:endParaRPr sz="1400" dirty="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406650" y="2368563"/>
            <a:ext cx="3276600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s-ES" sz="1400" b="1" spc="-5" dirty="0" smtClean="0">
                <a:solidFill>
                  <a:srgbClr val="726658"/>
                </a:solidFill>
                <a:latin typeface="Calibri"/>
                <a:cs typeface="Calibri"/>
              </a:rPr>
              <a:t>Dirección</a:t>
            </a:r>
            <a:r>
              <a:rPr sz="1400" b="1" dirty="0" smtClean="0">
                <a:solidFill>
                  <a:srgbClr val="726658"/>
                </a:solidFill>
                <a:latin typeface="Calibri"/>
                <a:cs typeface="Calibri"/>
              </a:rPr>
              <a:t>: </a:t>
            </a:r>
            <a:r>
              <a:rPr lang="fr-FR" sz="1400" b="1" dirty="0" smtClean="0">
                <a:solidFill>
                  <a:srgbClr val="726658"/>
                </a:solidFill>
                <a:latin typeface="Calibri"/>
                <a:cs typeface="Calibri"/>
              </a:rPr>
              <a:t>12 Street Name, Madrid</a:t>
            </a:r>
            <a:endParaRPr sz="1400" dirty="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607050" y="2368563"/>
            <a:ext cx="1807280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dirty="0" smtClean="0">
                <a:solidFill>
                  <a:srgbClr val="726658"/>
                </a:solidFill>
                <a:latin typeface="Calibri"/>
                <a:cs typeface="Calibri"/>
              </a:rPr>
              <a:t>Email:</a:t>
            </a:r>
            <a:r>
              <a:rPr sz="1400" b="1" spc="-90" dirty="0" smtClean="0">
                <a:solidFill>
                  <a:srgbClr val="726658"/>
                </a:solidFill>
                <a:latin typeface="Calibri"/>
                <a:cs typeface="Calibri"/>
              </a:rPr>
              <a:t> </a:t>
            </a:r>
            <a:r>
              <a:rPr lang="es-ES" sz="1400" b="1" u="sng" spc="-5" dirty="0" err="1" smtClean="0">
                <a:solidFill>
                  <a:srgbClr val="726658"/>
                </a:solidFill>
                <a:latin typeface="Calibri"/>
                <a:cs typeface="Calibri"/>
              </a:rPr>
              <a:t>name</a:t>
            </a:r>
            <a:r>
              <a:rPr sz="1400" b="1" u="sng" spc="-5" dirty="0" smtClean="0">
                <a:solidFill>
                  <a:srgbClr val="726658"/>
                </a:solidFill>
                <a:latin typeface="Calibri"/>
                <a:cs typeface="Calibri"/>
                <a:hlinkClick r:id="rId2"/>
              </a:rPr>
              <a:t>@mail.com</a:t>
            </a:r>
            <a:endParaRPr sz="1400" u="sng" dirty="0">
              <a:latin typeface="Calibri"/>
              <a:cs typeface="Calibri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83014" y="-27330"/>
            <a:ext cx="5957436" cy="113107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fr-FR" spc="275" dirty="0" smtClean="0"/>
              <a:t>Valentin </a:t>
            </a:r>
            <a:r>
              <a:rPr b="1" spc="365" dirty="0" smtClean="0">
                <a:latin typeface="Calibri"/>
                <a:cs typeface="Calibri"/>
              </a:rPr>
              <a:t>DOE</a:t>
            </a:r>
            <a:endParaRPr b="1" spc="365" dirty="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83014" y="1043940"/>
            <a:ext cx="5419090" cy="5689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defTabSz="685800">
              <a:defRPr/>
            </a:pPr>
            <a:r>
              <a:rPr lang="fr-FR" sz="1200" dirty="0" err="1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Lorem</a:t>
            </a:r>
            <a:r>
              <a:rPr lang="fr-FR" sz="1200" dirty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200" dirty="0" err="1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ipsum</a:t>
            </a:r>
            <a:r>
              <a:rPr lang="fr-FR" sz="1200" dirty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200" dirty="0" err="1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dolor</a:t>
            </a:r>
            <a:r>
              <a:rPr lang="fr-FR" sz="1200" dirty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200" dirty="0" err="1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sit</a:t>
            </a:r>
            <a:r>
              <a:rPr lang="fr-FR" sz="1200" dirty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200" dirty="0" err="1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amet</a:t>
            </a:r>
            <a:r>
              <a:rPr lang="fr-FR" sz="1200" dirty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, </a:t>
            </a:r>
            <a:r>
              <a:rPr lang="fr-FR" sz="1200" dirty="0" err="1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consectetur</a:t>
            </a:r>
            <a:r>
              <a:rPr lang="fr-FR" sz="1200" dirty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200" dirty="0" err="1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adipiscing</a:t>
            </a:r>
            <a:r>
              <a:rPr lang="fr-FR" sz="1200" dirty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200" dirty="0" err="1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elit</a:t>
            </a:r>
            <a:r>
              <a:rPr lang="fr-FR" sz="1200" dirty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. </a:t>
            </a:r>
            <a:r>
              <a:rPr lang="fr-FR" sz="1200" dirty="0" err="1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Morbi</a:t>
            </a:r>
            <a:r>
              <a:rPr lang="fr-FR" sz="1200" dirty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 tristique </a:t>
            </a:r>
            <a:r>
              <a:rPr lang="fr-FR" sz="1200" dirty="0" err="1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sapien</a:t>
            </a:r>
            <a:r>
              <a:rPr lang="fr-FR" sz="1200" dirty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 nec </a:t>
            </a:r>
            <a:r>
              <a:rPr lang="fr-FR" sz="1200" dirty="0" err="1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nulla</a:t>
            </a:r>
            <a:r>
              <a:rPr lang="fr-FR" sz="1200" dirty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200" dirty="0" err="1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rutrum</a:t>
            </a:r>
            <a:r>
              <a:rPr lang="fr-FR" sz="1200" dirty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200" dirty="0" err="1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imperdiet</a:t>
            </a:r>
            <a:r>
              <a:rPr lang="fr-FR" sz="1200" dirty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. </a:t>
            </a:r>
            <a:r>
              <a:rPr lang="fr-FR" sz="1200" dirty="0" err="1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Nullam</a:t>
            </a:r>
            <a:r>
              <a:rPr lang="fr-FR" sz="1200" dirty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200" dirty="0" err="1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faucibus</a:t>
            </a:r>
            <a:r>
              <a:rPr lang="fr-FR" sz="1200" dirty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200" dirty="0" err="1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augue</a:t>
            </a:r>
            <a:r>
              <a:rPr lang="fr-FR" sz="1200" dirty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 id </a:t>
            </a:r>
            <a:r>
              <a:rPr lang="fr-FR" sz="1200" dirty="0" err="1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velit</a:t>
            </a:r>
            <a:r>
              <a:rPr lang="fr-FR" sz="1200" dirty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200" dirty="0" err="1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luctus</a:t>
            </a:r>
            <a:r>
              <a:rPr lang="fr-FR" sz="1200" dirty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200" dirty="0" err="1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maximus</a:t>
            </a:r>
            <a:r>
              <a:rPr lang="fr-FR" sz="1200" dirty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. </a:t>
            </a:r>
            <a:r>
              <a:rPr lang="fr-FR" sz="1200" dirty="0" err="1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Interdum</a:t>
            </a:r>
            <a:r>
              <a:rPr lang="fr-FR" sz="1200" dirty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 et </a:t>
            </a:r>
            <a:r>
              <a:rPr lang="fr-FR" sz="1200" dirty="0" err="1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malesuada</a:t>
            </a:r>
            <a:r>
              <a:rPr lang="fr-FR" sz="1200" dirty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200" dirty="0" err="1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fames</a:t>
            </a:r>
            <a:r>
              <a:rPr lang="fr-FR" sz="1200" dirty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200" dirty="0" err="1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ac</a:t>
            </a:r>
            <a:r>
              <a:rPr lang="fr-FR" sz="1200" dirty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 ante </a:t>
            </a:r>
            <a:r>
              <a:rPr lang="fr-FR" sz="1200" dirty="0" err="1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ipsum</a:t>
            </a:r>
            <a:r>
              <a:rPr lang="fr-FR" sz="1200" dirty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sz="1200" dirty="0" err="1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primis</a:t>
            </a:r>
            <a:r>
              <a:rPr lang="fr-FR" sz="1200" dirty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 in </a:t>
            </a:r>
            <a:r>
              <a:rPr lang="fr-FR" sz="1200" dirty="0" err="1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faucibus</a:t>
            </a:r>
            <a:r>
              <a:rPr lang="fr-FR" sz="1200" dirty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. </a:t>
            </a:r>
          </a:p>
        </p:txBody>
      </p:sp>
      <p:graphicFrame>
        <p:nvGraphicFramePr>
          <p:cNvPr id="8" name="object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8577262"/>
              </p:ext>
            </p:extLst>
          </p:nvPr>
        </p:nvGraphicFramePr>
        <p:xfrm>
          <a:off x="2978594" y="2680970"/>
          <a:ext cx="4308589" cy="777671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308589"/>
              </a:tblGrid>
              <a:tr h="342950">
                <a:tc>
                  <a:txBody>
                    <a:bodyPr/>
                    <a:lstStyle/>
                    <a:p>
                      <a:pPr marR="33655"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lang="fr-FR" sz="1700" b="1" spc="125" dirty="0" smtClean="0">
                          <a:solidFill>
                            <a:srgbClr val="BE1E2D"/>
                          </a:solidFill>
                          <a:latin typeface="Calibri"/>
                          <a:cs typeface="Calibri"/>
                        </a:rPr>
                        <a:t>ESTUDIOS</a:t>
                      </a:r>
                      <a:endParaRPr sz="17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4">
                      <a:solidFill>
                        <a:srgbClr val="9B8579"/>
                      </a:solidFill>
                      <a:prstDash val="solid"/>
                    </a:lnL>
                    <a:lnR w="25400">
                      <a:solidFill>
                        <a:srgbClr val="BE1E2D"/>
                      </a:solidFill>
                      <a:prstDash val="solid"/>
                    </a:lnR>
                    <a:lnT w="9524">
                      <a:solidFill>
                        <a:srgbClr val="9B8579"/>
                      </a:solidFill>
                      <a:prstDash val="solid"/>
                    </a:lnT>
                    <a:lnB w="9524">
                      <a:solidFill>
                        <a:srgbClr val="9B8579"/>
                      </a:solidFill>
                      <a:prstDash val="solid"/>
                    </a:lnB>
                    <a:solidFill>
                      <a:srgbClr val="D1D3D4"/>
                    </a:solidFill>
                  </a:tcPr>
                </a:tc>
              </a:tr>
              <a:tr h="285466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  <a:p>
                      <a:pPr marL="133350">
                        <a:lnSpc>
                          <a:spcPct val="100000"/>
                        </a:lnSpc>
                      </a:pPr>
                      <a:r>
                        <a:rPr sz="1800" b="1" spc="35" dirty="0">
                          <a:solidFill>
                            <a:srgbClr val="BE1E2D"/>
                          </a:solidFill>
                          <a:latin typeface="Calibri"/>
                          <a:cs typeface="Calibri"/>
                        </a:rPr>
                        <a:t>2016</a:t>
                      </a:r>
                      <a:endParaRPr sz="1800" dirty="0">
                        <a:latin typeface="Calibri"/>
                        <a:cs typeface="Calibri"/>
                      </a:endParaRPr>
                    </a:p>
                    <a:p>
                      <a:pPr marL="133350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lang="fr-FR" sz="1800" b="1" spc="25" dirty="0" smtClean="0">
                          <a:solidFill>
                            <a:srgbClr val="414042"/>
                          </a:solidFill>
                          <a:latin typeface="Calibri"/>
                          <a:cs typeface="Calibri"/>
                        </a:rPr>
                        <a:t>Centro </a:t>
                      </a:r>
                      <a:r>
                        <a:rPr lang="fr-FR" sz="1800" b="1" spc="25" dirty="0" err="1" smtClean="0">
                          <a:solidFill>
                            <a:srgbClr val="414042"/>
                          </a:solidFill>
                          <a:latin typeface="Calibri"/>
                          <a:cs typeface="Calibri"/>
                        </a:rPr>
                        <a:t>educativo</a:t>
                      </a:r>
                      <a:r>
                        <a:rPr lang="fr-FR" sz="1800" b="1" spc="25" baseline="0" dirty="0" smtClean="0">
                          <a:solidFill>
                            <a:srgbClr val="414042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lang="fr-FR" sz="1800" b="1" spc="25" dirty="0" smtClean="0">
                          <a:solidFill>
                            <a:srgbClr val="414042"/>
                          </a:solidFill>
                          <a:latin typeface="Calibri"/>
                          <a:cs typeface="Calibri"/>
                        </a:rPr>
                        <a:t>–</a:t>
                      </a:r>
                      <a:r>
                        <a:rPr lang="fr-FR" sz="1800" b="1" spc="25" baseline="0" dirty="0" smtClean="0">
                          <a:solidFill>
                            <a:srgbClr val="414042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lang="fr-FR" sz="1800" b="1" spc="25" baseline="0" dirty="0" err="1" smtClean="0">
                          <a:solidFill>
                            <a:srgbClr val="414042"/>
                          </a:solidFill>
                          <a:latin typeface="Calibri"/>
                          <a:cs typeface="Calibri"/>
                        </a:rPr>
                        <a:t>Título</a:t>
                      </a:r>
                      <a:endParaRPr sz="1800" dirty="0">
                        <a:latin typeface="Calibri"/>
                        <a:cs typeface="Calibri"/>
                      </a:endParaRPr>
                    </a:p>
                    <a:p>
                      <a:pPr marL="13335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lang="fr-FR" sz="1200" i="1" spc="15" dirty="0" err="1" smtClean="0">
                          <a:solidFill>
                            <a:srgbClr val="726658"/>
                          </a:solidFill>
                          <a:latin typeface="+mn-lt"/>
                          <a:cs typeface="Calibri"/>
                        </a:rPr>
                        <a:t>Lorem</a:t>
                      </a:r>
                      <a:r>
                        <a:rPr lang="fr-FR" sz="1200" i="1" spc="15" dirty="0" smtClean="0">
                          <a:solidFill>
                            <a:srgbClr val="726658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fr-FR" sz="1200" i="1" spc="15" dirty="0" err="1" smtClean="0">
                          <a:solidFill>
                            <a:srgbClr val="726658"/>
                          </a:solidFill>
                          <a:latin typeface="+mn-lt"/>
                          <a:cs typeface="Calibri"/>
                        </a:rPr>
                        <a:t>ipsum</a:t>
                      </a:r>
                      <a:r>
                        <a:rPr lang="fr-FR" sz="1200" i="1" spc="15" dirty="0" smtClean="0">
                          <a:solidFill>
                            <a:srgbClr val="726658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fr-FR" sz="1200" i="1" spc="15" dirty="0" err="1" smtClean="0">
                          <a:solidFill>
                            <a:srgbClr val="726658"/>
                          </a:solidFill>
                          <a:latin typeface="+mn-lt"/>
                          <a:cs typeface="Calibri"/>
                        </a:rPr>
                        <a:t>dolor</a:t>
                      </a:r>
                      <a:r>
                        <a:rPr lang="fr-FR" sz="1200" i="1" spc="15" dirty="0" smtClean="0">
                          <a:solidFill>
                            <a:srgbClr val="726658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fr-FR" sz="1200" i="1" spc="15" dirty="0" err="1" smtClean="0">
                          <a:solidFill>
                            <a:srgbClr val="726658"/>
                          </a:solidFill>
                          <a:latin typeface="+mn-lt"/>
                          <a:cs typeface="Calibri"/>
                        </a:rPr>
                        <a:t>sit</a:t>
                      </a:r>
                      <a:r>
                        <a:rPr lang="fr-FR" sz="1200" i="1" spc="15" dirty="0" smtClean="0">
                          <a:solidFill>
                            <a:srgbClr val="726658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fr-FR" sz="1200" i="1" spc="15" dirty="0" err="1" smtClean="0">
                          <a:solidFill>
                            <a:srgbClr val="726658"/>
                          </a:solidFill>
                          <a:latin typeface="+mn-lt"/>
                          <a:cs typeface="Calibri"/>
                        </a:rPr>
                        <a:t>amet</a:t>
                      </a:r>
                      <a:r>
                        <a:rPr lang="fr-FR" sz="1200" i="1" spc="15" dirty="0" smtClean="0">
                          <a:solidFill>
                            <a:srgbClr val="726658"/>
                          </a:solidFill>
                          <a:latin typeface="+mn-lt"/>
                          <a:cs typeface="Calibri"/>
                        </a:rPr>
                        <a:t>, </a:t>
                      </a:r>
                      <a:r>
                        <a:rPr lang="fr-FR" sz="1200" i="1" spc="15" dirty="0" err="1" smtClean="0">
                          <a:solidFill>
                            <a:srgbClr val="726658"/>
                          </a:solidFill>
                          <a:latin typeface="+mn-lt"/>
                          <a:cs typeface="Calibri"/>
                        </a:rPr>
                        <a:t>consectetur</a:t>
                      </a:r>
                      <a:r>
                        <a:rPr lang="fr-FR" sz="1200" i="1" spc="15" dirty="0" smtClean="0">
                          <a:solidFill>
                            <a:srgbClr val="726658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fr-FR" sz="1200" i="1" spc="15" dirty="0" err="1" smtClean="0">
                          <a:solidFill>
                            <a:srgbClr val="726658"/>
                          </a:solidFill>
                          <a:latin typeface="+mn-lt"/>
                          <a:cs typeface="Calibri"/>
                        </a:rPr>
                        <a:t>adipiscing</a:t>
                      </a:r>
                      <a:r>
                        <a:rPr lang="fr-FR" sz="1200" i="1" spc="15" dirty="0" smtClean="0">
                          <a:solidFill>
                            <a:srgbClr val="726658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fr-FR" sz="1200" i="1" spc="15" dirty="0" err="1" smtClean="0">
                          <a:solidFill>
                            <a:srgbClr val="726658"/>
                          </a:solidFill>
                          <a:latin typeface="+mn-lt"/>
                          <a:cs typeface="Calibri"/>
                        </a:rPr>
                        <a:t>elit</a:t>
                      </a:r>
                      <a:endParaRPr lang="fr-FR" sz="1200" i="1" spc="15" dirty="0" smtClean="0">
                        <a:solidFill>
                          <a:srgbClr val="726658"/>
                        </a:solidFill>
                        <a:latin typeface="+mn-lt"/>
                        <a:cs typeface="Calibri"/>
                      </a:endParaRPr>
                    </a:p>
                    <a:p>
                      <a:pPr marL="13335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400" dirty="0">
                        <a:latin typeface="Times New Roman"/>
                        <a:cs typeface="Times New Roman"/>
                      </a:endParaRPr>
                    </a:p>
                    <a:p>
                      <a:pPr marL="133350">
                        <a:lnSpc>
                          <a:spcPct val="100000"/>
                        </a:lnSpc>
                      </a:pPr>
                      <a:r>
                        <a:rPr sz="1800" b="1" spc="35" dirty="0">
                          <a:solidFill>
                            <a:srgbClr val="BE1E2D"/>
                          </a:solidFill>
                          <a:latin typeface="Calibri"/>
                          <a:cs typeface="Calibri"/>
                        </a:rPr>
                        <a:t>2016</a:t>
                      </a:r>
                      <a:endParaRPr sz="1800" dirty="0">
                        <a:latin typeface="Calibri"/>
                        <a:cs typeface="Calibri"/>
                      </a:endParaRPr>
                    </a:p>
                    <a:p>
                      <a:pPr marL="133350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lang="fr-FR" sz="1800" b="1" spc="25" dirty="0" smtClean="0">
                          <a:solidFill>
                            <a:srgbClr val="414042"/>
                          </a:solidFill>
                          <a:latin typeface="+mn-lt"/>
                          <a:cs typeface="Calibri"/>
                        </a:rPr>
                        <a:t>Centro </a:t>
                      </a:r>
                      <a:r>
                        <a:rPr lang="fr-FR" sz="1800" b="1" spc="25" dirty="0" err="1" smtClean="0">
                          <a:solidFill>
                            <a:srgbClr val="414042"/>
                          </a:solidFill>
                          <a:latin typeface="+mn-lt"/>
                          <a:cs typeface="Calibri"/>
                        </a:rPr>
                        <a:t>educativo</a:t>
                      </a:r>
                      <a:r>
                        <a:rPr lang="fr-FR" sz="1800" b="1" spc="25" baseline="0" dirty="0" smtClean="0">
                          <a:solidFill>
                            <a:srgbClr val="414042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fr-FR" sz="1800" b="1" spc="25" dirty="0" smtClean="0">
                          <a:solidFill>
                            <a:srgbClr val="414042"/>
                          </a:solidFill>
                          <a:latin typeface="+mn-lt"/>
                          <a:cs typeface="Calibri"/>
                        </a:rPr>
                        <a:t>–</a:t>
                      </a:r>
                      <a:r>
                        <a:rPr lang="fr-FR" sz="1800" b="1" spc="25" baseline="0" dirty="0" smtClean="0">
                          <a:solidFill>
                            <a:srgbClr val="414042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fr-FR" sz="1800" b="1" spc="25" baseline="0" dirty="0" err="1" smtClean="0">
                          <a:solidFill>
                            <a:srgbClr val="414042"/>
                          </a:solidFill>
                          <a:latin typeface="+mn-lt"/>
                          <a:cs typeface="Calibri"/>
                        </a:rPr>
                        <a:t>Título</a:t>
                      </a:r>
                      <a:endParaRPr lang="fr-FR" sz="1800" dirty="0" smtClean="0">
                        <a:latin typeface="+mn-lt"/>
                        <a:cs typeface="Calibri"/>
                      </a:endParaRPr>
                    </a:p>
                    <a:p>
                      <a:pPr marL="13335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lang="fr-FR" sz="1200" i="1" spc="15" dirty="0" err="1" smtClean="0">
                          <a:solidFill>
                            <a:srgbClr val="726658"/>
                          </a:solidFill>
                          <a:latin typeface="+mn-lt"/>
                          <a:cs typeface="Calibri"/>
                        </a:rPr>
                        <a:t>Lorem</a:t>
                      </a:r>
                      <a:r>
                        <a:rPr lang="fr-FR" sz="1200" i="1" spc="15" dirty="0" smtClean="0">
                          <a:solidFill>
                            <a:srgbClr val="726658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fr-FR" sz="1200" i="1" spc="15" dirty="0" err="1" smtClean="0">
                          <a:solidFill>
                            <a:srgbClr val="726658"/>
                          </a:solidFill>
                          <a:latin typeface="+mn-lt"/>
                          <a:cs typeface="Calibri"/>
                        </a:rPr>
                        <a:t>ipsum</a:t>
                      </a:r>
                      <a:r>
                        <a:rPr lang="fr-FR" sz="1200" i="1" spc="15" dirty="0" smtClean="0">
                          <a:solidFill>
                            <a:srgbClr val="726658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fr-FR" sz="1200" i="1" spc="15" dirty="0" err="1" smtClean="0">
                          <a:solidFill>
                            <a:srgbClr val="726658"/>
                          </a:solidFill>
                          <a:latin typeface="+mn-lt"/>
                          <a:cs typeface="Calibri"/>
                        </a:rPr>
                        <a:t>dolor</a:t>
                      </a:r>
                      <a:r>
                        <a:rPr lang="fr-FR" sz="1200" i="1" spc="15" dirty="0" smtClean="0">
                          <a:solidFill>
                            <a:srgbClr val="726658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fr-FR" sz="1200" i="1" spc="15" dirty="0" err="1" smtClean="0">
                          <a:solidFill>
                            <a:srgbClr val="726658"/>
                          </a:solidFill>
                          <a:latin typeface="+mn-lt"/>
                          <a:cs typeface="Calibri"/>
                        </a:rPr>
                        <a:t>sit</a:t>
                      </a:r>
                      <a:r>
                        <a:rPr lang="fr-FR" sz="1200" i="1" spc="15" dirty="0" smtClean="0">
                          <a:solidFill>
                            <a:srgbClr val="726658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fr-FR" sz="1200" i="1" spc="15" dirty="0" err="1" smtClean="0">
                          <a:solidFill>
                            <a:srgbClr val="726658"/>
                          </a:solidFill>
                          <a:latin typeface="+mn-lt"/>
                          <a:cs typeface="Calibri"/>
                        </a:rPr>
                        <a:t>amet</a:t>
                      </a:r>
                      <a:r>
                        <a:rPr lang="fr-FR" sz="1200" i="1" spc="15" dirty="0" smtClean="0">
                          <a:solidFill>
                            <a:srgbClr val="726658"/>
                          </a:solidFill>
                          <a:latin typeface="+mn-lt"/>
                          <a:cs typeface="Calibri"/>
                        </a:rPr>
                        <a:t>, </a:t>
                      </a:r>
                      <a:r>
                        <a:rPr lang="fr-FR" sz="1200" i="1" spc="15" dirty="0" err="1" smtClean="0">
                          <a:solidFill>
                            <a:srgbClr val="726658"/>
                          </a:solidFill>
                          <a:latin typeface="+mn-lt"/>
                          <a:cs typeface="Calibri"/>
                        </a:rPr>
                        <a:t>consectetur</a:t>
                      </a:r>
                      <a:r>
                        <a:rPr lang="fr-FR" sz="1200" i="1" spc="15" dirty="0" smtClean="0">
                          <a:solidFill>
                            <a:srgbClr val="726658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fr-FR" sz="1200" i="1" spc="15" dirty="0" err="1" smtClean="0">
                          <a:solidFill>
                            <a:srgbClr val="726658"/>
                          </a:solidFill>
                          <a:latin typeface="+mn-lt"/>
                          <a:cs typeface="Calibri"/>
                        </a:rPr>
                        <a:t>adipiscing</a:t>
                      </a:r>
                      <a:r>
                        <a:rPr lang="fr-FR" sz="1200" i="1" spc="15" dirty="0" smtClean="0">
                          <a:solidFill>
                            <a:srgbClr val="726658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fr-FR" sz="1200" i="1" spc="15" dirty="0" err="1" smtClean="0">
                          <a:solidFill>
                            <a:srgbClr val="726658"/>
                          </a:solidFill>
                          <a:latin typeface="+mn-lt"/>
                          <a:cs typeface="Calibri"/>
                        </a:rPr>
                        <a:t>elit</a:t>
                      </a:r>
                      <a:endParaRPr lang="fr-FR"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594A42"/>
                      </a:solidFill>
                      <a:prstDash val="solid"/>
                    </a:lnL>
                    <a:lnR w="25400">
                      <a:solidFill>
                        <a:srgbClr val="BE1E2D"/>
                      </a:solidFill>
                      <a:prstDash val="solid"/>
                    </a:lnR>
                    <a:lnT w="9524">
                      <a:solidFill>
                        <a:srgbClr val="9B8579"/>
                      </a:solidFill>
                      <a:prstDash val="solid"/>
                    </a:lnT>
                    <a:lnB w="9524">
                      <a:solidFill>
                        <a:srgbClr val="9B8579"/>
                      </a:solidFill>
                      <a:prstDash val="solid"/>
                    </a:lnB>
                    <a:solidFill>
                      <a:srgbClr val="E6E7E8"/>
                    </a:solidFill>
                  </a:tcPr>
                </a:tc>
              </a:tr>
              <a:tr h="342950">
                <a:tc>
                  <a:txBody>
                    <a:bodyPr/>
                    <a:lstStyle/>
                    <a:p>
                      <a:pPr marR="41910" algn="ctr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lang="fr-FR" sz="1700" b="1" spc="114" dirty="0" smtClean="0">
                          <a:solidFill>
                            <a:srgbClr val="BE1E2D"/>
                          </a:solidFill>
                          <a:latin typeface="Calibri"/>
                          <a:cs typeface="Calibri"/>
                        </a:rPr>
                        <a:t>EXPERIENCIA</a:t>
                      </a:r>
                      <a:r>
                        <a:rPr lang="fr-FR" sz="1700" b="1" spc="114" baseline="0" dirty="0" smtClean="0">
                          <a:solidFill>
                            <a:srgbClr val="BE1E2D"/>
                          </a:solidFill>
                          <a:latin typeface="Calibri"/>
                          <a:cs typeface="Calibri"/>
                        </a:rPr>
                        <a:t> LABORAL</a:t>
                      </a:r>
                      <a:endParaRPr sz="17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4">
                      <a:solidFill>
                        <a:srgbClr val="9B8579"/>
                      </a:solidFill>
                      <a:prstDash val="solid"/>
                    </a:lnL>
                    <a:lnR w="25400">
                      <a:solidFill>
                        <a:srgbClr val="BE1E2D"/>
                      </a:solidFill>
                      <a:prstDash val="solid"/>
                    </a:lnR>
                    <a:lnT w="9524">
                      <a:solidFill>
                        <a:srgbClr val="9B8579"/>
                      </a:solidFill>
                      <a:prstDash val="solid"/>
                    </a:lnT>
                    <a:lnB w="9524">
                      <a:solidFill>
                        <a:srgbClr val="9B8579"/>
                      </a:solidFill>
                      <a:prstDash val="solid"/>
                    </a:lnB>
                    <a:solidFill>
                      <a:srgbClr val="D1D3D4"/>
                    </a:solidFill>
                  </a:tcPr>
                </a:tc>
              </a:tr>
              <a:tr h="4236148">
                <a:tc>
                  <a:txBody>
                    <a:bodyPr/>
                    <a:lstStyle/>
                    <a:p>
                      <a:pPr marL="146050" algn="just">
                        <a:lnSpc>
                          <a:spcPct val="100000"/>
                        </a:lnSpc>
                        <a:spcBef>
                          <a:spcPts val="1000"/>
                        </a:spcBef>
                      </a:pPr>
                      <a:r>
                        <a:rPr lang="es-ES" sz="1600" b="1" spc="-20" dirty="0" smtClean="0">
                          <a:solidFill>
                            <a:srgbClr val="726658"/>
                          </a:solidFill>
                          <a:latin typeface="Calibri"/>
                          <a:cs typeface="Calibri"/>
                        </a:rPr>
                        <a:t>EMPRESA</a:t>
                      </a:r>
                      <a:endParaRPr sz="1600" dirty="0">
                        <a:latin typeface="Calibri"/>
                        <a:cs typeface="Calibri"/>
                      </a:endParaRPr>
                    </a:p>
                    <a:p>
                      <a:pPr marL="146050" algn="just">
                        <a:lnSpc>
                          <a:spcPct val="100000"/>
                        </a:lnSpc>
                      </a:pPr>
                      <a:r>
                        <a:rPr lang="es-ES" sz="1600" b="1" dirty="0" smtClean="0">
                          <a:solidFill>
                            <a:srgbClr val="BE1E2D"/>
                          </a:solidFill>
                          <a:latin typeface="Calibri"/>
                          <a:cs typeface="Calibri"/>
                        </a:rPr>
                        <a:t>Puesto</a:t>
                      </a:r>
                      <a:endParaRPr sz="1600" dirty="0">
                        <a:latin typeface="Calibri"/>
                        <a:cs typeface="Calibri"/>
                      </a:endParaRPr>
                    </a:p>
                    <a:p>
                      <a:pPr marL="118110" marR="142240" algn="l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lang="fr-FR" sz="1200" dirty="0" err="1" smtClean="0">
                          <a:solidFill>
                            <a:srgbClr val="726658"/>
                          </a:solidFill>
                          <a:cs typeface="Calibri"/>
                        </a:rPr>
                        <a:t>Lorem</a:t>
                      </a:r>
                      <a:r>
                        <a:rPr lang="fr-FR" sz="1200" dirty="0" smtClean="0">
                          <a:solidFill>
                            <a:srgbClr val="726658"/>
                          </a:solidFill>
                          <a:cs typeface="Calibri"/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rgbClr val="726658"/>
                          </a:solidFill>
                          <a:cs typeface="Calibri"/>
                        </a:rPr>
                        <a:t>ipsum</a:t>
                      </a:r>
                      <a:r>
                        <a:rPr lang="fr-FR" sz="1200" dirty="0" smtClean="0">
                          <a:solidFill>
                            <a:srgbClr val="726658"/>
                          </a:solidFill>
                          <a:cs typeface="Calibri"/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rgbClr val="726658"/>
                          </a:solidFill>
                          <a:cs typeface="Calibri"/>
                        </a:rPr>
                        <a:t>dolor</a:t>
                      </a:r>
                      <a:r>
                        <a:rPr lang="fr-FR" sz="1200" dirty="0" smtClean="0">
                          <a:solidFill>
                            <a:srgbClr val="726658"/>
                          </a:solidFill>
                          <a:cs typeface="Calibri"/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rgbClr val="726658"/>
                          </a:solidFill>
                          <a:cs typeface="Calibri"/>
                        </a:rPr>
                        <a:t>sit</a:t>
                      </a:r>
                      <a:r>
                        <a:rPr lang="fr-FR" sz="1200" dirty="0" smtClean="0">
                          <a:solidFill>
                            <a:srgbClr val="726658"/>
                          </a:solidFill>
                          <a:cs typeface="Calibri"/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rgbClr val="726658"/>
                          </a:solidFill>
                          <a:cs typeface="Calibri"/>
                        </a:rPr>
                        <a:t>amet</a:t>
                      </a:r>
                      <a:r>
                        <a:rPr lang="fr-FR" sz="1200" dirty="0" smtClean="0">
                          <a:solidFill>
                            <a:srgbClr val="726658"/>
                          </a:solidFill>
                          <a:cs typeface="Calibri"/>
                        </a:rPr>
                        <a:t>, </a:t>
                      </a:r>
                      <a:r>
                        <a:rPr lang="fr-FR" sz="1200" dirty="0" err="1" smtClean="0">
                          <a:solidFill>
                            <a:srgbClr val="726658"/>
                          </a:solidFill>
                          <a:cs typeface="Calibri"/>
                        </a:rPr>
                        <a:t>consectetur</a:t>
                      </a:r>
                      <a:r>
                        <a:rPr lang="fr-FR" sz="1200" dirty="0" smtClean="0">
                          <a:solidFill>
                            <a:srgbClr val="726658"/>
                          </a:solidFill>
                          <a:cs typeface="Calibri"/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rgbClr val="726658"/>
                          </a:solidFill>
                          <a:cs typeface="Calibri"/>
                        </a:rPr>
                        <a:t>adipiscing</a:t>
                      </a:r>
                      <a:r>
                        <a:rPr lang="fr-FR" sz="1200" dirty="0" smtClean="0">
                          <a:solidFill>
                            <a:srgbClr val="726658"/>
                          </a:solidFill>
                          <a:cs typeface="Calibri"/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rgbClr val="726658"/>
                          </a:solidFill>
                          <a:cs typeface="Calibri"/>
                        </a:rPr>
                        <a:t>elit</a:t>
                      </a:r>
                      <a:r>
                        <a:rPr lang="fr-FR" sz="1200" dirty="0" smtClean="0">
                          <a:solidFill>
                            <a:srgbClr val="726658"/>
                          </a:solidFill>
                          <a:cs typeface="Calibri"/>
                        </a:rPr>
                        <a:t>. </a:t>
                      </a:r>
                      <a:r>
                        <a:rPr lang="fr-FR" sz="1200" dirty="0" err="1" smtClean="0">
                          <a:solidFill>
                            <a:srgbClr val="726658"/>
                          </a:solidFill>
                          <a:cs typeface="Calibri"/>
                        </a:rPr>
                        <a:t>Morbi</a:t>
                      </a:r>
                      <a:r>
                        <a:rPr lang="fr-FR" sz="1200" dirty="0" smtClean="0">
                          <a:solidFill>
                            <a:srgbClr val="726658"/>
                          </a:solidFill>
                          <a:cs typeface="Calibri"/>
                        </a:rPr>
                        <a:t> tristique </a:t>
                      </a:r>
                      <a:r>
                        <a:rPr lang="fr-FR" sz="1200" dirty="0" err="1" smtClean="0">
                          <a:solidFill>
                            <a:srgbClr val="726658"/>
                          </a:solidFill>
                          <a:cs typeface="Calibri"/>
                        </a:rPr>
                        <a:t>sapien</a:t>
                      </a:r>
                      <a:r>
                        <a:rPr lang="fr-FR" sz="1200" dirty="0" smtClean="0">
                          <a:solidFill>
                            <a:srgbClr val="726658"/>
                          </a:solidFill>
                          <a:cs typeface="Calibri"/>
                        </a:rPr>
                        <a:t> nec </a:t>
                      </a:r>
                      <a:r>
                        <a:rPr lang="fr-FR" sz="1200" dirty="0" err="1" smtClean="0">
                          <a:solidFill>
                            <a:srgbClr val="726658"/>
                          </a:solidFill>
                          <a:cs typeface="Calibri"/>
                        </a:rPr>
                        <a:t>nulla</a:t>
                      </a:r>
                      <a:r>
                        <a:rPr lang="fr-FR" sz="1200" dirty="0" smtClean="0">
                          <a:solidFill>
                            <a:srgbClr val="726658"/>
                          </a:solidFill>
                          <a:cs typeface="Calibri"/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rgbClr val="726658"/>
                          </a:solidFill>
                          <a:cs typeface="Calibri"/>
                        </a:rPr>
                        <a:t>rutrum</a:t>
                      </a:r>
                      <a:r>
                        <a:rPr lang="fr-FR" sz="1200" dirty="0" smtClean="0">
                          <a:solidFill>
                            <a:srgbClr val="726658"/>
                          </a:solidFill>
                          <a:cs typeface="Calibri"/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rgbClr val="726658"/>
                          </a:solidFill>
                          <a:cs typeface="Calibri"/>
                        </a:rPr>
                        <a:t>imperdiet</a:t>
                      </a:r>
                      <a:r>
                        <a:rPr lang="fr-FR" sz="1200" dirty="0" smtClean="0">
                          <a:solidFill>
                            <a:srgbClr val="726658"/>
                          </a:solidFill>
                          <a:cs typeface="Calibri"/>
                        </a:rPr>
                        <a:t>. </a:t>
                      </a:r>
                      <a:r>
                        <a:rPr lang="fr-FR" sz="1200" dirty="0" err="1" smtClean="0">
                          <a:solidFill>
                            <a:srgbClr val="726658"/>
                          </a:solidFill>
                          <a:cs typeface="Calibri"/>
                        </a:rPr>
                        <a:t>Nullam</a:t>
                      </a:r>
                      <a:r>
                        <a:rPr lang="fr-FR" sz="1200" dirty="0" smtClean="0">
                          <a:solidFill>
                            <a:srgbClr val="726658"/>
                          </a:solidFill>
                          <a:cs typeface="Calibri"/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rgbClr val="726658"/>
                          </a:solidFill>
                          <a:cs typeface="Calibri"/>
                        </a:rPr>
                        <a:t>faucibus</a:t>
                      </a:r>
                      <a:r>
                        <a:rPr lang="fr-FR" sz="1200" dirty="0" smtClean="0">
                          <a:solidFill>
                            <a:srgbClr val="726658"/>
                          </a:solidFill>
                          <a:cs typeface="Calibri"/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rgbClr val="726658"/>
                          </a:solidFill>
                          <a:cs typeface="Calibri"/>
                        </a:rPr>
                        <a:t>augue</a:t>
                      </a:r>
                      <a:r>
                        <a:rPr lang="fr-FR" sz="1200" dirty="0" smtClean="0">
                          <a:solidFill>
                            <a:srgbClr val="726658"/>
                          </a:solidFill>
                          <a:cs typeface="Calibri"/>
                        </a:rPr>
                        <a:t> id </a:t>
                      </a:r>
                      <a:r>
                        <a:rPr lang="fr-FR" sz="1200" dirty="0" err="1" smtClean="0">
                          <a:solidFill>
                            <a:srgbClr val="726658"/>
                          </a:solidFill>
                          <a:cs typeface="Calibri"/>
                        </a:rPr>
                        <a:t>velit</a:t>
                      </a:r>
                      <a:r>
                        <a:rPr lang="fr-FR" sz="1200" dirty="0" smtClean="0">
                          <a:solidFill>
                            <a:srgbClr val="726658"/>
                          </a:solidFill>
                          <a:cs typeface="Calibri"/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rgbClr val="726658"/>
                          </a:solidFill>
                          <a:cs typeface="Calibri"/>
                        </a:rPr>
                        <a:t>luctus</a:t>
                      </a:r>
                      <a:r>
                        <a:rPr lang="fr-FR" sz="1200" dirty="0" smtClean="0">
                          <a:solidFill>
                            <a:srgbClr val="726658"/>
                          </a:solidFill>
                          <a:cs typeface="Calibri"/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rgbClr val="726658"/>
                          </a:solidFill>
                          <a:cs typeface="Calibri"/>
                        </a:rPr>
                        <a:t>maximus</a:t>
                      </a:r>
                      <a:r>
                        <a:rPr lang="fr-FR" sz="1200" dirty="0" smtClean="0">
                          <a:solidFill>
                            <a:srgbClr val="726658"/>
                          </a:solidFill>
                          <a:cs typeface="Calibri"/>
                        </a:rPr>
                        <a:t>. </a:t>
                      </a:r>
                    </a:p>
                    <a:p>
                      <a:pPr marL="118110" marR="142240" algn="l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endParaRPr lang="fr-FR" sz="700" dirty="0" smtClean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00" dirty="0">
                        <a:latin typeface="Times New Roman"/>
                        <a:cs typeface="Times New Roman"/>
                      </a:endParaRPr>
                    </a:p>
                    <a:p>
                      <a:pPr marL="146050" algn="just">
                        <a:lnSpc>
                          <a:spcPct val="100000"/>
                        </a:lnSpc>
                        <a:spcBef>
                          <a:spcPts val="1000"/>
                        </a:spcBef>
                      </a:pPr>
                      <a:r>
                        <a:rPr lang="fr-FR" sz="1600" b="1" spc="-20" dirty="0" smtClean="0">
                          <a:solidFill>
                            <a:srgbClr val="726658"/>
                          </a:solidFill>
                          <a:latin typeface="+mn-lt"/>
                          <a:cs typeface="Calibri"/>
                        </a:rPr>
                        <a:t>EMPRESA</a:t>
                      </a:r>
                      <a:endParaRPr lang="fr-FR" sz="1600" dirty="0" smtClean="0">
                        <a:latin typeface="+mn-lt"/>
                        <a:cs typeface="Calibri"/>
                      </a:endParaRPr>
                    </a:p>
                    <a:p>
                      <a:pPr marL="146050" algn="just">
                        <a:lnSpc>
                          <a:spcPct val="100000"/>
                        </a:lnSpc>
                      </a:pPr>
                      <a:r>
                        <a:rPr lang="fr-FR" sz="1600" b="1" dirty="0" err="1" smtClean="0">
                          <a:solidFill>
                            <a:srgbClr val="BE1E2D"/>
                          </a:solidFill>
                          <a:latin typeface="+mn-lt"/>
                          <a:cs typeface="Calibri"/>
                        </a:rPr>
                        <a:t>Puesto</a:t>
                      </a:r>
                      <a:endParaRPr lang="fr-FR" sz="1600" dirty="0" smtClean="0">
                        <a:latin typeface="+mn-lt"/>
                        <a:cs typeface="Calibri"/>
                      </a:endParaRPr>
                    </a:p>
                    <a:p>
                      <a:pPr marL="118110" marR="142240" algn="l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lang="fr-FR" sz="1200" dirty="0" err="1" smtClean="0">
                          <a:solidFill>
                            <a:srgbClr val="726658"/>
                          </a:solidFill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200" dirty="0" smtClean="0">
                          <a:solidFill>
                            <a:srgbClr val="726658"/>
                          </a:solidFill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rgbClr val="726658"/>
                          </a:solidFill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200" dirty="0" smtClean="0">
                          <a:solidFill>
                            <a:srgbClr val="726658"/>
                          </a:solidFill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rgbClr val="726658"/>
                          </a:solidFill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200" dirty="0" smtClean="0">
                          <a:solidFill>
                            <a:srgbClr val="726658"/>
                          </a:solidFill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rgbClr val="726658"/>
                          </a:solidFill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dirty="0" smtClean="0">
                          <a:solidFill>
                            <a:srgbClr val="726658"/>
                          </a:solidFill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rgbClr val="726658"/>
                          </a:solidFill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200" dirty="0" smtClean="0">
                          <a:solidFill>
                            <a:srgbClr val="726658"/>
                          </a:solidFill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200" dirty="0" err="1" smtClean="0">
                          <a:solidFill>
                            <a:srgbClr val="726658"/>
                          </a:solidFill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200" dirty="0" smtClean="0">
                          <a:solidFill>
                            <a:srgbClr val="726658"/>
                          </a:solidFill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rgbClr val="726658"/>
                          </a:solidFill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200" dirty="0" smtClean="0">
                          <a:solidFill>
                            <a:srgbClr val="726658"/>
                          </a:solidFill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rgbClr val="726658"/>
                          </a:solidFill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200" dirty="0" smtClean="0">
                          <a:solidFill>
                            <a:srgbClr val="726658"/>
                          </a:solidFill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dirty="0" err="1" smtClean="0">
                          <a:solidFill>
                            <a:srgbClr val="726658"/>
                          </a:solidFill>
                          <a:latin typeface="+mn-lt"/>
                          <a:ea typeface="+mn-ea"/>
                          <a:cs typeface="Calibri"/>
                        </a:rPr>
                        <a:t>Morbi</a:t>
                      </a:r>
                      <a:r>
                        <a:rPr lang="fr-FR" sz="1200" dirty="0" smtClean="0">
                          <a:solidFill>
                            <a:srgbClr val="726658"/>
                          </a:solidFill>
                          <a:latin typeface="+mn-lt"/>
                          <a:ea typeface="+mn-ea"/>
                          <a:cs typeface="Calibri"/>
                        </a:rPr>
                        <a:t> tristique </a:t>
                      </a:r>
                      <a:r>
                        <a:rPr lang="fr-FR" sz="1200" dirty="0" err="1" smtClean="0">
                          <a:solidFill>
                            <a:srgbClr val="726658"/>
                          </a:solidFill>
                          <a:latin typeface="+mn-lt"/>
                          <a:ea typeface="+mn-ea"/>
                          <a:cs typeface="Calibri"/>
                        </a:rPr>
                        <a:t>sapien</a:t>
                      </a:r>
                      <a:r>
                        <a:rPr lang="fr-FR" sz="1200" dirty="0" smtClean="0">
                          <a:solidFill>
                            <a:srgbClr val="726658"/>
                          </a:solidFill>
                          <a:latin typeface="+mn-lt"/>
                          <a:ea typeface="+mn-ea"/>
                          <a:cs typeface="Calibri"/>
                        </a:rPr>
                        <a:t> nec </a:t>
                      </a:r>
                      <a:r>
                        <a:rPr lang="fr-FR" sz="1200" dirty="0" err="1" smtClean="0">
                          <a:solidFill>
                            <a:srgbClr val="726658"/>
                          </a:solidFill>
                          <a:latin typeface="+mn-lt"/>
                          <a:ea typeface="+mn-ea"/>
                          <a:cs typeface="Calibri"/>
                        </a:rPr>
                        <a:t>nulla</a:t>
                      </a:r>
                      <a:r>
                        <a:rPr lang="fr-FR" sz="1200" dirty="0" smtClean="0">
                          <a:solidFill>
                            <a:srgbClr val="726658"/>
                          </a:solidFill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rgbClr val="726658"/>
                          </a:solidFill>
                          <a:latin typeface="+mn-lt"/>
                          <a:ea typeface="+mn-ea"/>
                          <a:cs typeface="Calibri"/>
                        </a:rPr>
                        <a:t>rutrum</a:t>
                      </a:r>
                      <a:r>
                        <a:rPr lang="fr-FR" sz="1200" dirty="0" smtClean="0">
                          <a:solidFill>
                            <a:srgbClr val="726658"/>
                          </a:solidFill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rgbClr val="726658"/>
                          </a:solidFill>
                          <a:latin typeface="+mn-lt"/>
                          <a:ea typeface="+mn-ea"/>
                          <a:cs typeface="Calibri"/>
                        </a:rPr>
                        <a:t>imperdiet</a:t>
                      </a:r>
                      <a:r>
                        <a:rPr lang="fr-FR" sz="1200" dirty="0" smtClean="0">
                          <a:solidFill>
                            <a:srgbClr val="726658"/>
                          </a:solidFill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dirty="0" err="1" smtClean="0">
                          <a:solidFill>
                            <a:srgbClr val="726658"/>
                          </a:solidFill>
                          <a:latin typeface="+mn-lt"/>
                          <a:ea typeface="+mn-ea"/>
                          <a:cs typeface="Calibri"/>
                        </a:rPr>
                        <a:t>Nullam</a:t>
                      </a:r>
                      <a:r>
                        <a:rPr lang="fr-FR" sz="1200" dirty="0" smtClean="0">
                          <a:solidFill>
                            <a:srgbClr val="726658"/>
                          </a:solidFill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rgbClr val="726658"/>
                          </a:solidFill>
                          <a:latin typeface="+mn-lt"/>
                          <a:ea typeface="+mn-ea"/>
                          <a:cs typeface="Calibri"/>
                        </a:rPr>
                        <a:t>faucibus</a:t>
                      </a:r>
                      <a:r>
                        <a:rPr lang="fr-FR" sz="1200" dirty="0" smtClean="0">
                          <a:solidFill>
                            <a:srgbClr val="726658"/>
                          </a:solidFill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rgbClr val="726658"/>
                          </a:solidFill>
                          <a:latin typeface="+mn-lt"/>
                          <a:ea typeface="+mn-ea"/>
                          <a:cs typeface="Calibri"/>
                        </a:rPr>
                        <a:t>augue</a:t>
                      </a:r>
                      <a:r>
                        <a:rPr lang="fr-FR" sz="1200" dirty="0" smtClean="0">
                          <a:solidFill>
                            <a:srgbClr val="726658"/>
                          </a:solidFill>
                          <a:latin typeface="+mn-lt"/>
                          <a:ea typeface="+mn-ea"/>
                          <a:cs typeface="Calibri"/>
                        </a:rPr>
                        <a:t> id </a:t>
                      </a:r>
                      <a:r>
                        <a:rPr lang="fr-FR" sz="1200" dirty="0" err="1" smtClean="0">
                          <a:solidFill>
                            <a:srgbClr val="726658"/>
                          </a:solidFill>
                          <a:latin typeface="+mn-lt"/>
                          <a:ea typeface="+mn-ea"/>
                          <a:cs typeface="Calibri"/>
                        </a:rPr>
                        <a:t>velit</a:t>
                      </a:r>
                      <a:r>
                        <a:rPr lang="fr-FR" sz="1200" dirty="0" smtClean="0">
                          <a:solidFill>
                            <a:srgbClr val="726658"/>
                          </a:solidFill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rgbClr val="726658"/>
                          </a:solidFill>
                          <a:latin typeface="+mn-lt"/>
                          <a:ea typeface="+mn-ea"/>
                          <a:cs typeface="Calibri"/>
                        </a:rPr>
                        <a:t>luctus</a:t>
                      </a:r>
                      <a:r>
                        <a:rPr lang="fr-FR" sz="1200" dirty="0" smtClean="0">
                          <a:solidFill>
                            <a:srgbClr val="726658"/>
                          </a:solidFill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rgbClr val="726658"/>
                          </a:solidFill>
                          <a:latin typeface="+mn-lt"/>
                          <a:ea typeface="+mn-ea"/>
                          <a:cs typeface="Calibri"/>
                        </a:rPr>
                        <a:t>maximus</a:t>
                      </a:r>
                      <a:r>
                        <a:rPr lang="fr-FR" sz="1200" dirty="0" smtClean="0">
                          <a:solidFill>
                            <a:srgbClr val="726658"/>
                          </a:solidFill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</a:p>
                    <a:p>
                      <a:pPr marL="118110" marR="142240" algn="l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endParaRPr sz="950" dirty="0">
                        <a:latin typeface="Times New Roman"/>
                        <a:cs typeface="Times New Roman"/>
                      </a:endParaRPr>
                    </a:p>
                    <a:p>
                      <a:pPr marL="146050" algn="just">
                        <a:lnSpc>
                          <a:spcPct val="100000"/>
                        </a:lnSpc>
                        <a:spcBef>
                          <a:spcPts val="1000"/>
                        </a:spcBef>
                      </a:pPr>
                      <a:r>
                        <a:rPr lang="fr-FR" sz="1600" b="1" spc="-20" dirty="0" smtClean="0">
                          <a:solidFill>
                            <a:srgbClr val="726658"/>
                          </a:solidFill>
                          <a:latin typeface="+mn-lt"/>
                          <a:cs typeface="Calibri"/>
                        </a:rPr>
                        <a:t>EMPRESA</a:t>
                      </a:r>
                      <a:endParaRPr lang="fr-FR" sz="1600" dirty="0" smtClean="0">
                        <a:latin typeface="+mn-lt"/>
                        <a:cs typeface="Calibri"/>
                      </a:endParaRPr>
                    </a:p>
                    <a:p>
                      <a:pPr marL="146050" algn="just">
                        <a:lnSpc>
                          <a:spcPct val="100000"/>
                        </a:lnSpc>
                      </a:pPr>
                      <a:r>
                        <a:rPr lang="fr-FR" sz="1600" b="1" dirty="0" err="1" smtClean="0">
                          <a:solidFill>
                            <a:srgbClr val="BE1E2D"/>
                          </a:solidFill>
                          <a:latin typeface="+mn-lt"/>
                          <a:cs typeface="Calibri"/>
                        </a:rPr>
                        <a:t>Puesto</a:t>
                      </a:r>
                      <a:endParaRPr lang="fr-FR" sz="1600" dirty="0" smtClean="0">
                        <a:latin typeface="+mn-lt"/>
                        <a:cs typeface="Calibri"/>
                      </a:endParaRPr>
                    </a:p>
                    <a:p>
                      <a:pPr marL="118110" marR="142240" algn="l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lang="fr-FR" sz="1200" dirty="0" err="1" smtClean="0">
                          <a:solidFill>
                            <a:srgbClr val="726658"/>
                          </a:solidFill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200" dirty="0" smtClean="0">
                          <a:solidFill>
                            <a:srgbClr val="726658"/>
                          </a:solidFill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rgbClr val="726658"/>
                          </a:solidFill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200" dirty="0" smtClean="0">
                          <a:solidFill>
                            <a:srgbClr val="726658"/>
                          </a:solidFill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rgbClr val="726658"/>
                          </a:solidFill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200" dirty="0" smtClean="0">
                          <a:solidFill>
                            <a:srgbClr val="726658"/>
                          </a:solidFill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rgbClr val="726658"/>
                          </a:solidFill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dirty="0" smtClean="0">
                          <a:solidFill>
                            <a:srgbClr val="726658"/>
                          </a:solidFill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rgbClr val="726658"/>
                          </a:solidFill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200" dirty="0" smtClean="0">
                          <a:solidFill>
                            <a:srgbClr val="726658"/>
                          </a:solidFill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200" dirty="0" err="1" smtClean="0">
                          <a:solidFill>
                            <a:srgbClr val="726658"/>
                          </a:solidFill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200" dirty="0" smtClean="0">
                          <a:solidFill>
                            <a:srgbClr val="726658"/>
                          </a:solidFill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rgbClr val="726658"/>
                          </a:solidFill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200" dirty="0" smtClean="0">
                          <a:solidFill>
                            <a:srgbClr val="726658"/>
                          </a:solidFill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rgbClr val="726658"/>
                          </a:solidFill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200" dirty="0" smtClean="0">
                          <a:solidFill>
                            <a:srgbClr val="726658"/>
                          </a:solidFill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dirty="0" err="1" smtClean="0">
                          <a:solidFill>
                            <a:srgbClr val="726658"/>
                          </a:solidFill>
                          <a:latin typeface="+mn-lt"/>
                          <a:ea typeface="+mn-ea"/>
                          <a:cs typeface="Calibri"/>
                        </a:rPr>
                        <a:t>Morbi</a:t>
                      </a:r>
                      <a:r>
                        <a:rPr lang="fr-FR" sz="1200" dirty="0" smtClean="0">
                          <a:solidFill>
                            <a:srgbClr val="726658"/>
                          </a:solidFill>
                          <a:latin typeface="+mn-lt"/>
                          <a:ea typeface="+mn-ea"/>
                          <a:cs typeface="Calibri"/>
                        </a:rPr>
                        <a:t> tristique </a:t>
                      </a:r>
                      <a:r>
                        <a:rPr lang="fr-FR" sz="1200" dirty="0" err="1" smtClean="0">
                          <a:solidFill>
                            <a:srgbClr val="726658"/>
                          </a:solidFill>
                          <a:latin typeface="+mn-lt"/>
                          <a:ea typeface="+mn-ea"/>
                          <a:cs typeface="Calibri"/>
                        </a:rPr>
                        <a:t>sapien</a:t>
                      </a:r>
                      <a:r>
                        <a:rPr lang="fr-FR" sz="1200" dirty="0" smtClean="0">
                          <a:solidFill>
                            <a:srgbClr val="726658"/>
                          </a:solidFill>
                          <a:latin typeface="+mn-lt"/>
                          <a:ea typeface="+mn-ea"/>
                          <a:cs typeface="Calibri"/>
                        </a:rPr>
                        <a:t> nec </a:t>
                      </a:r>
                      <a:r>
                        <a:rPr lang="fr-FR" sz="1200" dirty="0" err="1" smtClean="0">
                          <a:solidFill>
                            <a:srgbClr val="726658"/>
                          </a:solidFill>
                          <a:latin typeface="+mn-lt"/>
                          <a:ea typeface="+mn-ea"/>
                          <a:cs typeface="Calibri"/>
                        </a:rPr>
                        <a:t>nulla</a:t>
                      </a:r>
                      <a:r>
                        <a:rPr lang="fr-FR" sz="1200" dirty="0" smtClean="0">
                          <a:solidFill>
                            <a:srgbClr val="726658"/>
                          </a:solidFill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rgbClr val="726658"/>
                          </a:solidFill>
                          <a:latin typeface="+mn-lt"/>
                          <a:ea typeface="+mn-ea"/>
                          <a:cs typeface="Calibri"/>
                        </a:rPr>
                        <a:t>rutrum</a:t>
                      </a:r>
                      <a:r>
                        <a:rPr lang="fr-FR" sz="1200" dirty="0" smtClean="0">
                          <a:solidFill>
                            <a:srgbClr val="726658"/>
                          </a:solidFill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rgbClr val="726658"/>
                          </a:solidFill>
                          <a:latin typeface="+mn-lt"/>
                          <a:ea typeface="+mn-ea"/>
                          <a:cs typeface="Calibri"/>
                        </a:rPr>
                        <a:t>imperdiet</a:t>
                      </a:r>
                      <a:r>
                        <a:rPr lang="fr-FR" sz="1200" dirty="0" smtClean="0">
                          <a:solidFill>
                            <a:srgbClr val="726658"/>
                          </a:solidFill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dirty="0" err="1" smtClean="0">
                          <a:solidFill>
                            <a:srgbClr val="726658"/>
                          </a:solidFill>
                          <a:latin typeface="+mn-lt"/>
                          <a:ea typeface="+mn-ea"/>
                          <a:cs typeface="Calibri"/>
                        </a:rPr>
                        <a:t>Nullam</a:t>
                      </a:r>
                      <a:r>
                        <a:rPr lang="fr-FR" sz="1200" dirty="0" smtClean="0">
                          <a:solidFill>
                            <a:srgbClr val="726658"/>
                          </a:solidFill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rgbClr val="726658"/>
                          </a:solidFill>
                          <a:latin typeface="+mn-lt"/>
                          <a:ea typeface="+mn-ea"/>
                          <a:cs typeface="Calibri"/>
                        </a:rPr>
                        <a:t>faucibus</a:t>
                      </a:r>
                      <a:r>
                        <a:rPr lang="fr-FR" sz="1200" dirty="0" smtClean="0">
                          <a:solidFill>
                            <a:srgbClr val="726658"/>
                          </a:solidFill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rgbClr val="726658"/>
                          </a:solidFill>
                          <a:latin typeface="+mn-lt"/>
                          <a:ea typeface="+mn-ea"/>
                          <a:cs typeface="Calibri"/>
                        </a:rPr>
                        <a:t>augue</a:t>
                      </a:r>
                      <a:r>
                        <a:rPr lang="fr-FR" sz="1200" dirty="0" smtClean="0">
                          <a:solidFill>
                            <a:srgbClr val="726658"/>
                          </a:solidFill>
                          <a:latin typeface="+mn-lt"/>
                          <a:ea typeface="+mn-ea"/>
                          <a:cs typeface="Calibri"/>
                        </a:rPr>
                        <a:t> id </a:t>
                      </a:r>
                      <a:r>
                        <a:rPr lang="fr-FR" sz="1200" dirty="0" err="1" smtClean="0">
                          <a:solidFill>
                            <a:srgbClr val="726658"/>
                          </a:solidFill>
                          <a:latin typeface="+mn-lt"/>
                          <a:ea typeface="+mn-ea"/>
                          <a:cs typeface="Calibri"/>
                        </a:rPr>
                        <a:t>velit</a:t>
                      </a:r>
                      <a:r>
                        <a:rPr lang="fr-FR" sz="1200" dirty="0" smtClean="0">
                          <a:solidFill>
                            <a:srgbClr val="726658"/>
                          </a:solidFill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rgbClr val="726658"/>
                          </a:solidFill>
                          <a:latin typeface="+mn-lt"/>
                          <a:ea typeface="+mn-ea"/>
                          <a:cs typeface="Calibri"/>
                        </a:rPr>
                        <a:t>luctus</a:t>
                      </a:r>
                      <a:r>
                        <a:rPr lang="fr-FR" sz="1200" dirty="0" smtClean="0">
                          <a:solidFill>
                            <a:srgbClr val="726658"/>
                          </a:solidFill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dirty="0" err="1" smtClean="0">
                          <a:solidFill>
                            <a:srgbClr val="726658"/>
                          </a:solidFill>
                          <a:latin typeface="+mn-lt"/>
                          <a:ea typeface="+mn-ea"/>
                          <a:cs typeface="Calibri"/>
                        </a:rPr>
                        <a:t>maximus</a:t>
                      </a:r>
                      <a:r>
                        <a:rPr lang="fr-FR" sz="1200" dirty="0" smtClean="0">
                          <a:solidFill>
                            <a:srgbClr val="726658"/>
                          </a:solidFill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</a:p>
                  </a:txBody>
                  <a:tcPr marL="0" marR="0" marT="0" marB="0">
                    <a:lnL w="9525">
                      <a:solidFill>
                        <a:srgbClr val="594A42"/>
                      </a:solidFill>
                      <a:prstDash val="solid"/>
                    </a:lnL>
                    <a:lnR w="25400">
                      <a:solidFill>
                        <a:srgbClr val="BE1E2D"/>
                      </a:solidFill>
                      <a:prstDash val="solid"/>
                    </a:lnR>
                    <a:lnT w="9524">
                      <a:solidFill>
                        <a:srgbClr val="9B8579"/>
                      </a:solidFill>
                      <a:prstDash val="solid"/>
                    </a:lnT>
                    <a:lnB w="9525">
                      <a:solidFill>
                        <a:srgbClr val="594A42"/>
                      </a:solidFill>
                      <a:prstDash val="solid"/>
                    </a:lnB>
                    <a:solidFill>
                      <a:srgbClr val="E6E7E8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object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9070160"/>
              </p:ext>
            </p:extLst>
          </p:nvPr>
        </p:nvGraphicFramePr>
        <p:xfrm>
          <a:off x="248284" y="2680970"/>
          <a:ext cx="2511793" cy="778551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511793"/>
              </a:tblGrid>
              <a:tr h="342950">
                <a:tc>
                  <a:txBody>
                    <a:bodyPr/>
                    <a:lstStyle/>
                    <a:p>
                      <a:pPr marR="71755"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lang="fr-FR" sz="1700" b="1" spc="130" dirty="0" smtClean="0">
                          <a:solidFill>
                            <a:srgbClr val="BE1E2D"/>
                          </a:solidFill>
                          <a:latin typeface="Calibri"/>
                          <a:cs typeface="Calibri"/>
                        </a:rPr>
                        <a:t>HABILIDADES</a:t>
                      </a:r>
                      <a:endParaRPr sz="17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9B8579"/>
                      </a:solidFill>
                      <a:prstDash val="solid"/>
                    </a:lnL>
                    <a:lnR w="25400">
                      <a:solidFill>
                        <a:srgbClr val="BE1E2D"/>
                      </a:solidFill>
                      <a:prstDash val="solid"/>
                    </a:lnR>
                    <a:lnT w="9525">
                      <a:solidFill>
                        <a:srgbClr val="9B8579"/>
                      </a:solidFill>
                      <a:prstDash val="solid"/>
                    </a:lnT>
                    <a:lnB w="9525">
                      <a:solidFill>
                        <a:srgbClr val="9B8579"/>
                      </a:solidFill>
                      <a:prstDash val="solid"/>
                    </a:lnB>
                    <a:solidFill>
                      <a:srgbClr val="D1D3D4"/>
                    </a:solidFill>
                  </a:tcPr>
                </a:tc>
              </a:tr>
              <a:tr h="4632820">
                <a:tc>
                  <a:txBody>
                    <a:bodyPr/>
                    <a:lstStyle/>
                    <a:p>
                      <a:pPr marL="0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endParaRPr lang="fr-FR" sz="200" b="1" spc="-10" dirty="0" smtClean="0">
                        <a:solidFill>
                          <a:srgbClr val="BE1E2D"/>
                        </a:solidFill>
                        <a:latin typeface="Calibri"/>
                        <a:cs typeface="Calibri"/>
                      </a:endParaRPr>
                    </a:p>
                    <a:p>
                      <a:pPr marL="229235">
                        <a:lnSpc>
                          <a:spcPct val="100000"/>
                        </a:lnSpc>
                        <a:spcBef>
                          <a:spcPts val="1330"/>
                        </a:spcBef>
                      </a:pPr>
                      <a:r>
                        <a:rPr lang="fr-FR" sz="1600" b="1" spc="-10" dirty="0" err="1" smtClean="0">
                          <a:solidFill>
                            <a:srgbClr val="BE1E2D"/>
                          </a:solidFill>
                          <a:latin typeface="Calibri"/>
                          <a:cs typeface="Calibri"/>
                        </a:rPr>
                        <a:t>Informática</a:t>
                      </a:r>
                      <a:endParaRPr sz="16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4">
                      <a:solidFill>
                        <a:srgbClr val="594A42"/>
                      </a:solidFill>
                      <a:prstDash val="solid"/>
                    </a:lnL>
                    <a:lnR w="25400">
                      <a:solidFill>
                        <a:srgbClr val="BE1E2D"/>
                      </a:solidFill>
                      <a:prstDash val="solid"/>
                    </a:lnR>
                    <a:lnT w="9525">
                      <a:solidFill>
                        <a:srgbClr val="9B8579"/>
                      </a:solidFill>
                      <a:prstDash val="solid"/>
                    </a:lnT>
                    <a:lnB w="9525">
                      <a:solidFill>
                        <a:srgbClr val="9B8579"/>
                      </a:solidFill>
                      <a:prstDash val="solid"/>
                    </a:lnB>
                    <a:solidFill>
                      <a:srgbClr val="E6E7E8"/>
                    </a:solidFill>
                  </a:tcPr>
                </a:tc>
              </a:tr>
              <a:tr h="342950">
                <a:tc>
                  <a:txBody>
                    <a:bodyPr/>
                    <a:lstStyle/>
                    <a:p>
                      <a:pPr marR="42545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lang="es-ES" sz="1700" b="1" spc="125" dirty="0" smtClean="0">
                          <a:solidFill>
                            <a:srgbClr val="BE1E2D"/>
                          </a:solidFill>
                          <a:latin typeface="Calibri"/>
                          <a:cs typeface="Calibri"/>
                        </a:rPr>
                        <a:t>+ </a:t>
                      </a:r>
                      <a:r>
                        <a:rPr sz="1700" b="1" spc="125" dirty="0" smtClean="0">
                          <a:solidFill>
                            <a:srgbClr val="BE1E2D"/>
                          </a:solidFill>
                          <a:latin typeface="Calibri"/>
                          <a:cs typeface="Calibri"/>
                        </a:rPr>
                        <a:t>INFO</a:t>
                      </a:r>
                      <a:r>
                        <a:rPr lang="es-ES" sz="1700" b="1" spc="125" dirty="0" smtClean="0">
                          <a:solidFill>
                            <a:srgbClr val="BE1E2D"/>
                          </a:solidFill>
                          <a:latin typeface="Calibri"/>
                          <a:cs typeface="Calibri"/>
                        </a:rPr>
                        <a:t>RMACIÓN</a:t>
                      </a:r>
                      <a:endParaRPr sz="17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525">
                      <a:solidFill>
                        <a:srgbClr val="9B8579"/>
                      </a:solidFill>
                      <a:prstDash val="solid"/>
                    </a:lnL>
                    <a:lnR w="25400">
                      <a:solidFill>
                        <a:srgbClr val="BE1E2D"/>
                      </a:solidFill>
                      <a:prstDash val="solid"/>
                    </a:lnR>
                    <a:lnT w="9525">
                      <a:solidFill>
                        <a:srgbClr val="9B8579"/>
                      </a:solidFill>
                      <a:prstDash val="solid"/>
                    </a:lnT>
                    <a:lnB w="9525">
                      <a:solidFill>
                        <a:srgbClr val="9B8579"/>
                      </a:solidFill>
                      <a:prstDash val="solid"/>
                    </a:lnB>
                    <a:solidFill>
                      <a:srgbClr val="D1D3D4"/>
                    </a:solidFill>
                  </a:tcPr>
                </a:tc>
              </a:tr>
              <a:tr h="2466797">
                <a:tc>
                  <a:txBody>
                    <a:bodyPr/>
                    <a:lstStyle/>
                    <a:p>
                      <a:endParaRPr lang="fr-FR" sz="1200" dirty="0">
                        <a:solidFill>
                          <a:srgbClr val="726658"/>
                        </a:solidFill>
                        <a:latin typeface="+mn-lt"/>
                        <a:cs typeface="Calibri"/>
                      </a:endParaRPr>
                    </a:p>
                  </a:txBody>
                  <a:tcPr marL="0" marR="0" marT="0" marB="0">
                    <a:lnL w="9524">
                      <a:solidFill>
                        <a:srgbClr val="594A42"/>
                      </a:solidFill>
                      <a:prstDash val="solid"/>
                    </a:lnL>
                    <a:lnR w="25400">
                      <a:solidFill>
                        <a:srgbClr val="BE1E2D"/>
                      </a:solidFill>
                      <a:prstDash val="solid"/>
                    </a:lnR>
                    <a:lnT w="9525">
                      <a:solidFill>
                        <a:srgbClr val="9B8579"/>
                      </a:solidFill>
                      <a:prstDash val="solid"/>
                    </a:lnT>
                    <a:lnB w="9524">
                      <a:solidFill>
                        <a:srgbClr val="594A42"/>
                      </a:solidFill>
                      <a:prstDash val="solid"/>
                    </a:lnB>
                    <a:solidFill>
                      <a:srgbClr val="E6E7E8"/>
                    </a:solidFill>
                  </a:tcPr>
                </a:tc>
              </a:tr>
            </a:tbl>
          </a:graphicData>
        </a:graphic>
      </p:graphicFrame>
      <p:sp>
        <p:nvSpPr>
          <p:cNvPr id="10" name="object 10"/>
          <p:cNvSpPr/>
          <p:nvPr/>
        </p:nvSpPr>
        <p:spPr>
          <a:xfrm>
            <a:off x="5996825" y="901560"/>
            <a:ext cx="1315631" cy="132655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121825" y="7480300"/>
            <a:ext cx="4022725" cy="0"/>
          </a:xfrm>
          <a:custGeom>
            <a:avLst/>
            <a:gdLst/>
            <a:ahLst/>
            <a:cxnLst/>
            <a:rect l="l" t="t" r="r" b="b"/>
            <a:pathLst>
              <a:path w="4022725">
                <a:moveTo>
                  <a:pt x="0" y="0"/>
                </a:moveTo>
                <a:lnTo>
                  <a:pt x="4022344" y="0"/>
                </a:lnTo>
              </a:path>
            </a:pathLst>
          </a:custGeom>
          <a:ln w="6350">
            <a:solidFill>
              <a:srgbClr val="7266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121825" y="8928100"/>
            <a:ext cx="4022725" cy="0"/>
          </a:xfrm>
          <a:custGeom>
            <a:avLst/>
            <a:gdLst/>
            <a:ahLst/>
            <a:cxnLst/>
            <a:rect l="l" t="t" r="r" b="b"/>
            <a:pathLst>
              <a:path w="4022725">
                <a:moveTo>
                  <a:pt x="0" y="0"/>
                </a:moveTo>
                <a:lnTo>
                  <a:pt x="4022344" y="0"/>
                </a:lnTo>
              </a:path>
            </a:pathLst>
          </a:custGeom>
          <a:ln w="6350">
            <a:solidFill>
              <a:srgbClr val="7266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121774" y="4356100"/>
            <a:ext cx="4022725" cy="0"/>
          </a:xfrm>
          <a:custGeom>
            <a:avLst/>
            <a:gdLst/>
            <a:ahLst/>
            <a:cxnLst/>
            <a:rect l="l" t="t" r="r" b="b"/>
            <a:pathLst>
              <a:path w="4022725">
                <a:moveTo>
                  <a:pt x="0" y="0"/>
                </a:moveTo>
                <a:lnTo>
                  <a:pt x="4022344" y="0"/>
                </a:lnTo>
              </a:path>
            </a:pathLst>
          </a:custGeom>
          <a:ln w="6350">
            <a:solidFill>
              <a:srgbClr val="7266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101850" y="2404961"/>
            <a:ext cx="0" cy="167005"/>
          </a:xfrm>
          <a:custGeom>
            <a:avLst/>
            <a:gdLst/>
            <a:ahLst/>
            <a:cxnLst/>
            <a:rect l="l" t="t" r="r" b="b"/>
            <a:pathLst>
              <a:path h="167005">
                <a:moveTo>
                  <a:pt x="0" y="0"/>
                </a:moveTo>
                <a:lnTo>
                  <a:pt x="0" y="166801"/>
                </a:lnTo>
              </a:path>
            </a:pathLst>
          </a:custGeom>
          <a:ln w="12700">
            <a:solidFill>
              <a:srgbClr val="BE1E2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5302250" y="2404961"/>
            <a:ext cx="0" cy="167005"/>
          </a:xfrm>
          <a:custGeom>
            <a:avLst/>
            <a:gdLst/>
            <a:ahLst/>
            <a:cxnLst/>
            <a:rect l="l" t="t" r="r" b="b"/>
            <a:pathLst>
              <a:path h="167005">
                <a:moveTo>
                  <a:pt x="0" y="0"/>
                </a:moveTo>
                <a:lnTo>
                  <a:pt x="0" y="166801"/>
                </a:lnTo>
              </a:path>
            </a:pathLst>
          </a:custGeom>
          <a:ln w="12700">
            <a:solidFill>
              <a:srgbClr val="BE1E2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839629" y="50800"/>
            <a:ext cx="3720465" cy="457200"/>
          </a:xfrm>
          <a:custGeom>
            <a:avLst/>
            <a:gdLst/>
            <a:ahLst/>
            <a:cxnLst/>
            <a:rect l="l" t="t" r="r" b="b"/>
            <a:pathLst>
              <a:path w="3720465" h="457200">
                <a:moveTo>
                  <a:pt x="3720426" y="457200"/>
                </a:moveTo>
                <a:lnTo>
                  <a:pt x="0" y="0"/>
                </a:lnTo>
              </a:path>
            </a:pathLst>
          </a:custGeom>
          <a:ln w="12700">
            <a:solidFill>
              <a:srgbClr val="BE1E2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0" y="1863953"/>
            <a:ext cx="3636010" cy="364490"/>
          </a:xfrm>
          <a:custGeom>
            <a:avLst/>
            <a:gdLst/>
            <a:ahLst/>
            <a:cxnLst/>
            <a:rect l="l" t="t" r="r" b="b"/>
            <a:pathLst>
              <a:path w="3636010" h="364489">
                <a:moveTo>
                  <a:pt x="0" y="0"/>
                </a:moveTo>
                <a:lnTo>
                  <a:pt x="3635603" y="364159"/>
                </a:lnTo>
              </a:path>
            </a:pathLst>
          </a:custGeom>
          <a:ln w="12700">
            <a:solidFill>
              <a:srgbClr val="BE1E2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8"/>
          <p:cNvSpPr txBox="1"/>
          <p:nvPr/>
        </p:nvSpPr>
        <p:spPr>
          <a:xfrm>
            <a:off x="487374" y="3611053"/>
            <a:ext cx="2271079" cy="108940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18100"/>
              </a:lnSpc>
            </a:pPr>
            <a:r>
              <a:rPr sz="1200" spc="-5" dirty="0">
                <a:solidFill>
                  <a:srgbClr val="726658"/>
                </a:solidFill>
                <a:latin typeface="Calibri"/>
                <a:cs typeface="Calibri"/>
              </a:rPr>
              <a:t>Windows </a:t>
            </a:r>
            <a:r>
              <a:rPr sz="1200" dirty="0">
                <a:solidFill>
                  <a:srgbClr val="726658"/>
                </a:solidFill>
                <a:latin typeface="Calibri"/>
                <a:cs typeface="Calibri"/>
              </a:rPr>
              <a:t>10  </a:t>
            </a:r>
            <a:endParaRPr lang="fr-FR" sz="1200" dirty="0" smtClean="0">
              <a:solidFill>
                <a:srgbClr val="726658"/>
              </a:solidFill>
              <a:latin typeface="Calibri"/>
              <a:cs typeface="Calibri"/>
            </a:endParaRPr>
          </a:p>
          <a:p>
            <a:pPr marL="12700" marR="5080">
              <a:lnSpc>
                <a:spcPct val="118100"/>
              </a:lnSpc>
            </a:pPr>
            <a:r>
              <a:rPr lang="es-ES" sz="1200" spc="-5" dirty="0" smtClean="0">
                <a:solidFill>
                  <a:srgbClr val="726658"/>
                </a:solidFill>
                <a:latin typeface="Calibri"/>
                <a:cs typeface="Calibri"/>
              </a:rPr>
              <a:t>Programación web</a:t>
            </a:r>
            <a:endParaRPr lang="fr-FR" sz="1200" spc="-5" dirty="0" smtClean="0">
              <a:solidFill>
                <a:srgbClr val="726658"/>
              </a:solidFill>
              <a:latin typeface="Calibri"/>
              <a:cs typeface="Calibri"/>
            </a:endParaRPr>
          </a:p>
          <a:p>
            <a:pPr marL="12700" marR="5080">
              <a:lnSpc>
                <a:spcPct val="118100"/>
              </a:lnSpc>
            </a:pPr>
            <a:r>
              <a:rPr lang="es-ES" sz="1200" spc="-5" dirty="0" smtClean="0">
                <a:solidFill>
                  <a:srgbClr val="726658"/>
                </a:solidFill>
                <a:latin typeface="Calibri"/>
                <a:cs typeface="Calibri"/>
              </a:rPr>
              <a:t>Diseño gráfico</a:t>
            </a:r>
            <a:endParaRPr lang="fr-FR" sz="1200" spc="-5" dirty="0" smtClean="0">
              <a:solidFill>
                <a:srgbClr val="726658"/>
              </a:solidFill>
              <a:latin typeface="Calibri"/>
              <a:cs typeface="Calibri"/>
            </a:endParaRPr>
          </a:p>
          <a:p>
            <a:pPr marL="12700" marR="5080">
              <a:lnSpc>
                <a:spcPct val="118100"/>
              </a:lnSpc>
            </a:pPr>
            <a:r>
              <a:rPr lang="fr-FR" sz="1200" spc="-10" dirty="0" smtClean="0">
                <a:solidFill>
                  <a:srgbClr val="726658"/>
                </a:solidFill>
                <a:latin typeface="Calibri"/>
                <a:cs typeface="Calibri"/>
              </a:rPr>
              <a:t>SEO / SEA / </a:t>
            </a:r>
            <a:r>
              <a:rPr lang="fr-FR" sz="1200" spc="-10" dirty="0" err="1" smtClean="0">
                <a:solidFill>
                  <a:srgbClr val="726658"/>
                </a:solidFill>
                <a:latin typeface="Calibri"/>
                <a:cs typeface="Calibri"/>
              </a:rPr>
              <a:t>AdWords</a:t>
            </a:r>
            <a:endParaRPr lang="fr-FR" sz="1200" spc="-5" dirty="0" smtClean="0">
              <a:solidFill>
                <a:srgbClr val="726658"/>
              </a:solidFill>
              <a:latin typeface="Calibri"/>
              <a:cs typeface="Calibri"/>
            </a:endParaRPr>
          </a:p>
          <a:p>
            <a:pPr marL="12700" marR="5080">
              <a:lnSpc>
                <a:spcPct val="118100"/>
              </a:lnSpc>
            </a:pPr>
            <a:r>
              <a:rPr lang="fr-FR" sz="1200" spc="-10" dirty="0" smtClean="0">
                <a:solidFill>
                  <a:srgbClr val="726658"/>
                </a:solidFill>
                <a:latin typeface="Calibri"/>
                <a:cs typeface="Calibri"/>
              </a:rPr>
              <a:t>Google </a:t>
            </a:r>
            <a:r>
              <a:rPr lang="fr-FR" sz="1200" spc="-10" dirty="0" err="1">
                <a:solidFill>
                  <a:srgbClr val="726658"/>
                </a:solidFill>
                <a:latin typeface="Calibri"/>
                <a:cs typeface="Calibri"/>
              </a:rPr>
              <a:t>A</a:t>
            </a:r>
            <a:r>
              <a:rPr lang="fr-FR" sz="1200" spc="-10" dirty="0" err="1" smtClean="0">
                <a:solidFill>
                  <a:srgbClr val="726658"/>
                </a:solidFill>
                <a:latin typeface="Calibri"/>
                <a:cs typeface="Calibri"/>
              </a:rPr>
              <a:t>nalytics</a:t>
            </a:r>
            <a:endParaRPr sz="1200" dirty="0">
              <a:latin typeface="Calibri"/>
              <a:cs typeface="Calibri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60756" y="4968315"/>
            <a:ext cx="108202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29235">
              <a:lnSpc>
                <a:spcPct val="100000"/>
              </a:lnSpc>
              <a:spcBef>
                <a:spcPts val="1330"/>
              </a:spcBef>
            </a:pPr>
            <a:r>
              <a:rPr lang="fr-FR" sz="1600" b="1" spc="-10" dirty="0" err="1" smtClean="0">
                <a:solidFill>
                  <a:srgbClr val="BE1E2D"/>
                </a:solidFill>
                <a:cs typeface="Calibri"/>
              </a:rPr>
              <a:t>Idiomas</a:t>
            </a:r>
            <a:endParaRPr lang="fr-FR" sz="1600" dirty="0">
              <a:cs typeface="Calibri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160756" y="6302902"/>
            <a:ext cx="150579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29235">
              <a:lnSpc>
                <a:spcPct val="100000"/>
              </a:lnSpc>
              <a:spcBef>
                <a:spcPts val="1330"/>
              </a:spcBef>
            </a:pPr>
            <a:r>
              <a:rPr lang="fr-FR" sz="1600" b="1" spc="-10" dirty="0" err="1" smtClean="0">
                <a:solidFill>
                  <a:srgbClr val="BE1E2D"/>
                </a:solidFill>
                <a:cs typeface="Calibri"/>
              </a:rPr>
              <a:t>Personalidad</a:t>
            </a:r>
            <a:endParaRPr lang="fr-FR" sz="1600" dirty="0">
              <a:cs typeface="Calibri"/>
            </a:endParaRPr>
          </a:p>
        </p:txBody>
      </p:sp>
      <p:sp>
        <p:nvSpPr>
          <p:cNvPr id="21" name="object 5"/>
          <p:cNvSpPr txBox="1"/>
          <p:nvPr/>
        </p:nvSpPr>
        <p:spPr>
          <a:xfrm>
            <a:off x="493044" y="5400558"/>
            <a:ext cx="1610044" cy="6536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just">
              <a:lnSpc>
                <a:spcPct val="118100"/>
              </a:lnSpc>
            </a:pPr>
            <a:r>
              <a:rPr lang="fr-FR" sz="1200" spc="-5" dirty="0" err="1" smtClean="0">
                <a:solidFill>
                  <a:srgbClr val="726658"/>
                </a:solidFill>
                <a:latin typeface="Calibri"/>
                <a:cs typeface="Calibri"/>
              </a:rPr>
              <a:t>Inglés</a:t>
            </a:r>
            <a:endParaRPr lang="fr-FR" sz="1200" spc="-5" dirty="0" smtClean="0">
              <a:solidFill>
                <a:srgbClr val="726658"/>
              </a:solidFill>
              <a:latin typeface="Calibri"/>
              <a:cs typeface="Calibri"/>
            </a:endParaRPr>
          </a:p>
          <a:p>
            <a:pPr marL="12700" marR="5080" algn="just">
              <a:lnSpc>
                <a:spcPct val="118100"/>
              </a:lnSpc>
            </a:pPr>
            <a:r>
              <a:rPr lang="fr-FR" sz="1200" spc="-5" dirty="0" err="1" smtClean="0">
                <a:solidFill>
                  <a:srgbClr val="726658"/>
                </a:solidFill>
                <a:latin typeface="Calibri"/>
                <a:cs typeface="Calibri"/>
              </a:rPr>
              <a:t>Francés</a:t>
            </a:r>
            <a:endParaRPr lang="fr-FR" sz="1200" spc="-5" dirty="0" smtClean="0">
              <a:solidFill>
                <a:srgbClr val="726658"/>
              </a:solidFill>
              <a:latin typeface="Calibri"/>
              <a:cs typeface="Calibri"/>
            </a:endParaRPr>
          </a:p>
          <a:p>
            <a:pPr marL="12700" marR="5080" algn="just">
              <a:lnSpc>
                <a:spcPct val="118100"/>
              </a:lnSpc>
            </a:pPr>
            <a:r>
              <a:rPr lang="fr-FR" sz="1200" spc="-5" dirty="0" smtClean="0">
                <a:solidFill>
                  <a:srgbClr val="726658"/>
                </a:solidFill>
                <a:latin typeface="Calibri"/>
                <a:cs typeface="Calibri"/>
              </a:rPr>
              <a:t>Italiano</a:t>
            </a:r>
            <a:endParaRPr sz="1200" dirty="0">
              <a:latin typeface="Calibri"/>
              <a:cs typeface="Calibri"/>
            </a:endParaRPr>
          </a:p>
        </p:txBody>
      </p:sp>
      <p:sp>
        <p:nvSpPr>
          <p:cNvPr id="22" name="object 10"/>
          <p:cNvSpPr txBox="1"/>
          <p:nvPr/>
        </p:nvSpPr>
        <p:spPr>
          <a:xfrm>
            <a:off x="459259" y="6750460"/>
            <a:ext cx="1610044" cy="6536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18100"/>
              </a:lnSpc>
            </a:pPr>
            <a:r>
              <a:rPr lang="fr-FR" sz="1200" spc="-10" dirty="0" err="1" smtClean="0">
                <a:solidFill>
                  <a:srgbClr val="726658"/>
                </a:solidFill>
                <a:latin typeface="Calibri"/>
                <a:cs typeface="Calibri"/>
              </a:rPr>
              <a:t>Creativo</a:t>
            </a:r>
            <a:endParaRPr lang="fr-FR" sz="1200" spc="-10" dirty="0" smtClean="0">
              <a:solidFill>
                <a:srgbClr val="726658"/>
              </a:solidFill>
              <a:latin typeface="Calibri"/>
              <a:cs typeface="Calibri"/>
            </a:endParaRPr>
          </a:p>
          <a:p>
            <a:pPr marL="12700" marR="5080">
              <a:lnSpc>
                <a:spcPct val="118100"/>
              </a:lnSpc>
            </a:pPr>
            <a:r>
              <a:rPr lang="fr-FR" sz="1200" spc="-10" dirty="0" err="1" smtClean="0">
                <a:solidFill>
                  <a:srgbClr val="726658"/>
                </a:solidFill>
                <a:latin typeface="Calibri"/>
                <a:cs typeface="Calibri"/>
              </a:rPr>
              <a:t>Innovador</a:t>
            </a:r>
            <a:endParaRPr lang="fr-FR" sz="1200" spc="-10" dirty="0" smtClean="0">
              <a:solidFill>
                <a:srgbClr val="726658"/>
              </a:solidFill>
              <a:latin typeface="Calibri"/>
              <a:cs typeface="Calibri"/>
            </a:endParaRPr>
          </a:p>
          <a:p>
            <a:pPr marL="12700" marR="5080">
              <a:lnSpc>
                <a:spcPct val="118100"/>
              </a:lnSpc>
            </a:pPr>
            <a:r>
              <a:rPr lang="fr-FR" sz="1200" spc="-30" dirty="0" err="1" smtClean="0">
                <a:solidFill>
                  <a:srgbClr val="726658"/>
                </a:solidFill>
                <a:latin typeface="Calibri"/>
                <a:cs typeface="Calibri"/>
              </a:rPr>
              <a:t>Líder</a:t>
            </a:r>
            <a:r>
              <a:rPr lang="fr-FR" sz="1200" spc="-30" dirty="0" smtClean="0">
                <a:solidFill>
                  <a:srgbClr val="726658"/>
                </a:solidFill>
                <a:latin typeface="Calibri"/>
                <a:cs typeface="Calibri"/>
              </a:rPr>
              <a:t> de </a:t>
            </a:r>
            <a:r>
              <a:rPr lang="fr-FR" sz="1200" spc="-30" dirty="0" err="1" smtClean="0">
                <a:solidFill>
                  <a:srgbClr val="726658"/>
                </a:solidFill>
                <a:latin typeface="Calibri"/>
                <a:cs typeface="Calibri"/>
              </a:rPr>
              <a:t>equipo</a:t>
            </a:r>
            <a:endParaRPr sz="1200" dirty="0">
              <a:latin typeface="Calibri"/>
              <a:cs typeface="Calibri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93305" y="8089431"/>
            <a:ext cx="216574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200" dirty="0" err="1">
                <a:solidFill>
                  <a:srgbClr val="726658"/>
                </a:solidFill>
                <a:cs typeface="Calibri"/>
              </a:rPr>
              <a:t>Lorem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ipsum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dolor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sit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amet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,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consectetur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adipiscing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elit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.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Morbi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tristique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sapien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nec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nulla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rutrum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imperdiet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.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Nullam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faucibus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augue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id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velit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luctus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maximus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.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Interdum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et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malesuada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fames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ac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ante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ipsum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primis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 in </a:t>
            </a:r>
            <a:r>
              <a:rPr lang="fr-FR" sz="1200" dirty="0" err="1">
                <a:solidFill>
                  <a:srgbClr val="726658"/>
                </a:solidFill>
                <a:cs typeface="Calibri"/>
              </a:rPr>
              <a:t>faucibus</a:t>
            </a:r>
            <a:r>
              <a:rPr lang="fr-FR" sz="1200" dirty="0">
                <a:solidFill>
                  <a:srgbClr val="726658"/>
                </a:solidFill>
                <a:cs typeface="Calibri"/>
              </a:rPr>
              <a:t>. </a:t>
            </a:r>
            <a:endParaRPr lang="fr-FR" sz="1200" dirty="0">
              <a:solidFill>
                <a:srgbClr val="726658"/>
              </a:solidFill>
              <a:latin typeface="+mn-lt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726658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98</TotalTime>
  <Words>235</Words>
  <Application>Microsoft Office PowerPoint</Application>
  <PresentationFormat>Personalizado</PresentationFormat>
  <Paragraphs>47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Avenir Book</vt:lpstr>
      <vt:lpstr>Calibri</vt:lpstr>
      <vt:lpstr>Times New Roman</vt:lpstr>
      <vt:lpstr>Office Theme</vt:lpstr>
      <vt:lpstr>Valentin DOE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Print</dc:title>
  <cp:lastModifiedBy>PC</cp:lastModifiedBy>
  <cp:revision>7</cp:revision>
  <dcterms:created xsi:type="dcterms:W3CDTF">2016-05-25T21:13:20Z</dcterms:created>
  <dcterms:modified xsi:type="dcterms:W3CDTF">2019-01-22T20:27:50Z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2016-05-25T00:00:00Z</vt:filetime>
  </property>
  <property fmtid="{D5CDD505-2E9C-101B-9397-08002B2CF9AE}" pid="3" name="Creator">
    <vt:lpwstr>Adobe Illustrator CS6 (Windows)</vt:lpwstr>
  </property>
  <property fmtid="{D5CDD505-2E9C-101B-9397-08002B2CF9AE}" pid="4" name="LastSaved">
    <vt:filetime>2016-05-25T00:00:00Z</vt:filetime>
  </property>
</Properties>
</file>