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89" d="100"/>
          <a:sy n="89" d="100"/>
        </p:scale>
        <p:origin x="1284" y="-28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E6E7E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E6E7E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E6E7E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28696"/>
            <a:ext cx="2765425" cy="4632960"/>
          </a:xfrm>
          <a:custGeom>
            <a:avLst/>
            <a:gdLst/>
            <a:ahLst/>
            <a:cxnLst/>
            <a:rect l="l" t="t" r="r" b="b"/>
            <a:pathLst>
              <a:path w="2765425" h="4632959">
                <a:moveTo>
                  <a:pt x="0" y="4632807"/>
                </a:moveTo>
                <a:lnTo>
                  <a:pt x="2764840" y="4632807"/>
                </a:lnTo>
                <a:lnTo>
                  <a:pt x="2764840" y="0"/>
                </a:lnTo>
                <a:lnTo>
                  <a:pt x="0" y="0"/>
                </a:lnTo>
                <a:lnTo>
                  <a:pt x="0" y="4632807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8004454"/>
            <a:ext cx="2765425" cy="2687955"/>
          </a:xfrm>
          <a:custGeom>
            <a:avLst/>
            <a:gdLst/>
            <a:ahLst/>
            <a:cxnLst/>
            <a:rect l="l" t="t" r="r" b="b"/>
            <a:pathLst>
              <a:path w="2765425" h="2687954">
                <a:moveTo>
                  <a:pt x="0" y="2687548"/>
                </a:moveTo>
                <a:lnTo>
                  <a:pt x="2764840" y="2687548"/>
                </a:lnTo>
                <a:lnTo>
                  <a:pt x="2764840" y="0"/>
                </a:lnTo>
                <a:lnTo>
                  <a:pt x="0" y="0"/>
                </a:lnTo>
                <a:lnTo>
                  <a:pt x="0" y="2687548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685745"/>
            <a:ext cx="2765425" cy="343535"/>
          </a:xfrm>
          <a:custGeom>
            <a:avLst/>
            <a:gdLst/>
            <a:ahLst/>
            <a:cxnLst/>
            <a:rect l="l" t="t" r="r" b="b"/>
            <a:pathLst>
              <a:path w="2765425" h="343535">
                <a:moveTo>
                  <a:pt x="0" y="342950"/>
                </a:moveTo>
                <a:lnTo>
                  <a:pt x="2764840" y="342950"/>
                </a:lnTo>
                <a:lnTo>
                  <a:pt x="2764840" y="0"/>
                </a:lnTo>
                <a:lnTo>
                  <a:pt x="0" y="0"/>
                </a:lnTo>
                <a:lnTo>
                  <a:pt x="0" y="34295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7661503"/>
            <a:ext cx="2765425" cy="343535"/>
          </a:xfrm>
          <a:custGeom>
            <a:avLst/>
            <a:gdLst/>
            <a:ahLst/>
            <a:cxnLst/>
            <a:rect l="l" t="t" r="r" b="b"/>
            <a:pathLst>
              <a:path w="2765425" h="343534">
                <a:moveTo>
                  <a:pt x="0" y="342950"/>
                </a:moveTo>
                <a:lnTo>
                  <a:pt x="2764840" y="342950"/>
                </a:lnTo>
                <a:lnTo>
                  <a:pt x="2764840" y="0"/>
                </a:lnTo>
                <a:lnTo>
                  <a:pt x="0" y="0"/>
                </a:lnTo>
                <a:lnTo>
                  <a:pt x="0" y="34295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764840" y="2685745"/>
            <a:ext cx="4795520" cy="343535"/>
          </a:xfrm>
          <a:custGeom>
            <a:avLst/>
            <a:gdLst/>
            <a:ahLst/>
            <a:cxnLst/>
            <a:rect l="l" t="t" r="r" b="b"/>
            <a:pathLst>
              <a:path w="4795520" h="343535">
                <a:moveTo>
                  <a:pt x="0" y="342950"/>
                </a:moveTo>
                <a:lnTo>
                  <a:pt x="4795227" y="342950"/>
                </a:lnTo>
                <a:lnTo>
                  <a:pt x="4795227" y="0"/>
                </a:lnTo>
                <a:lnTo>
                  <a:pt x="0" y="0"/>
                </a:lnTo>
                <a:lnTo>
                  <a:pt x="0" y="342950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764840" y="5883351"/>
            <a:ext cx="4795520" cy="343535"/>
          </a:xfrm>
          <a:custGeom>
            <a:avLst/>
            <a:gdLst/>
            <a:ahLst/>
            <a:cxnLst/>
            <a:rect l="l" t="t" r="r" b="b"/>
            <a:pathLst>
              <a:path w="4795520" h="343535">
                <a:moveTo>
                  <a:pt x="0" y="342950"/>
                </a:moveTo>
                <a:lnTo>
                  <a:pt x="4795227" y="342950"/>
                </a:lnTo>
                <a:lnTo>
                  <a:pt x="4795227" y="0"/>
                </a:lnTo>
                <a:lnTo>
                  <a:pt x="0" y="0"/>
                </a:lnTo>
                <a:lnTo>
                  <a:pt x="0" y="342950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764840" y="0"/>
            <a:ext cx="4795520" cy="2295525"/>
          </a:xfrm>
          <a:custGeom>
            <a:avLst/>
            <a:gdLst/>
            <a:ahLst/>
            <a:cxnLst/>
            <a:rect l="l" t="t" r="r" b="b"/>
            <a:pathLst>
              <a:path w="4795520" h="2295525">
                <a:moveTo>
                  <a:pt x="0" y="2295080"/>
                </a:moveTo>
                <a:lnTo>
                  <a:pt x="4795227" y="2295080"/>
                </a:lnTo>
                <a:lnTo>
                  <a:pt x="4795227" y="0"/>
                </a:lnTo>
                <a:lnTo>
                  <a:pt x="0" y="0"/>
                </a:lnTo>
                <a:lnTo>
                  <a:pt x="0" y="229508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0"/>
            <a:ext cx="2765425" cy="2295525"/>
          </a:xfrm>
          <a:custGeom>
            <a:avLst/>
            <a:gdLst/>
            <a:ahLst/>
            <a:cxnLst/>
            <a:rect l="l" t="t" r="r" b="b"/>
            <a:pathLst>
              <a:path w="2765425" h="2295525">
                <a:moveTo>
                  <a:pt x="0" y="2295080"/>
                </a:moveTo>
                <a:lnTo>
                  <a:pt x="2764840" y="2295080"/>
                </a:lnTo>
                <a:lnTo>
                  <a:pt x="2764840" y="0"/>
                </a:lnTo>
                <a:lnTo>
                  <a:pt x="0" y="0"/>
                </a:lnTo>
                <a:lnTo>
                  <a:pt x="0" y="2295080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121825" y="3324948"/>
            <a:ext cx="866140" cy="411480"/>
          </a:xfrm>
          <a:custGeom>
            <a:avLst/>
            <a:gdLst/>
            <a:ahLst/>
            <a:cxnLst/>
            <a:rect l="l" t="t" r="r" b="b"/>
            <a:pathLst>
              <a:path w="866139" h="411479">
                <a:moveTo>
                  <a:pt x="751674" y="0"/>
                </a:moveTo>
                <a:lnTo>
                  <a:pt x="0" y="0"/>
                </a:lnTo>
                <a:lnTo>
                  <a:pt x="0" y="411314"/>
                </a:lnTo>
                <a:lnTo>
                  <a:pt x="751674" y="411314"/>
                </a:lnTo>
                <a:lnTo>
                  <a:pt x="865974" y="206082"/>
                </a:lnTo>
                <a:lnTo>
                  <a:pt x="751674" y="0"/>
                </a:lnTo>
                <a:close/>
              </a:path>
            </a:pathLst>
          </a:custGeom>
          <a:solidFill>
            <a:srgbClr val="726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121825" y="4226648"/>
            <a:ext cx="866140" cy="411480"/>
          </a:xfrm>
          <a:custGeom>
            <a:avLst/>
            <a:gdLst/>
            <a:ahLst/>
            <a:cxnLst/>
            <a:rect l="l" t="t" r="r" b="b"/>
            <a:pathLst>
              <a:path w="866139" h="411479">
                <a:moveTo>
                  <a:pt x="751674" y="0"/>
                </a:moveTo>
                <a:lnTo>
                  <a:pt x="0" y="0"/>
                </a:lnTo>
                <a:lnTo>
                  <a:pt x="0" y="411314"/>
                </a:lnTo>
                <a:lnTo>
                  <a:pt x="751674" y="411314"/>
                </a:lnTo>
                <a:lnTo>
                  <a:pt x="865974" y="206082"/>
                </a:lnTo>
                <a:lnTo>
                  <a:pt x="751674" y="0"/>
                </a:lnTo>
                <a:close/>
              </a:path>
            </a:pathLst>
          </a:custGeom>
          <a:solidFill>
            <a:srgbClr val="726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121825" y="5153748"/>
            <a:ext cx="866140" cy="411480"/>
          </a:xfrm>
          <a:custGeom>
            <a:avLst/>
            <a:gdLst/>
            <a:ahLst/>
            <a:cxnLst/>
            <a:rect l="l" t="t" r="r" b="b"/>
            <a:pathLst>
              <a:path w="866139" h="411479">
                <a:moveTo>
                  <a:pt x="751674" y="0"/>
                </a:moveTo>
                <a:lnTo>
                  <a:pt x="0" y="0"/>
                </a:lnTo>
                <a:lnTo>
                  <a:pt x="0" y="411314"/>
                </a:lnTo>
                <a:lnTo>
                  <a:pt x="751674" y="411314"/>
                </a:lnTo>
                <a:lnTo>
                  <a:pt x="865974" y="206082"/>
                </a:lnTo>
                <a:lnTo>
                  <a:pt x="751674" y="0"/>
                </a:lnTo>
                <a:close/>
              </a:path>
            </a:pathLst>
          </a:custGeom>
          <a:solidFill>
            <a:srgbClr val="726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789843" y="6430441"/>
            <a:ext cx="2770505" cy="254000"/>
          </a:xfrm>
          <a:custGeom>
            <a:avLst/>
            <a:gdLst/>
            <a:ahLst/>
            <a:cxnLst/>
            <a:rect l="l" t="t" r="r" b="b"/>
            <a:pathLst>
              <a:path w="2770504" h="254000">
                <a:moveTo>
                  <a:pt x="0" y="254012"/>
                </a:moveTo>
                <a:lnTo>
                  <a:pt x="2770225" y="254012"/>
                </a:lnTo>
                <a:lnTo>
                  <a:pt x="2770225" y="0"/>
                </a:lnTo>
                <a:lnTo>
                  <a:pt x="0" y="0"/>
                </a:lnTo>
                <a:lnTo>
                  <a:pt x="0" y="254012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789843" y="7827454"/>
            <a:ext cx="2770505" cy="254000"/>
          </a:xfrm>
          <a:custGeom>
            <a:avLst/>
            <a:gdLst/>
            <a:ahLst/>
            <a:cxnLst/>
            <a:rect l="l" t="t" r="r" b="b"/>
            <a:pathLst>
              <a:path w="2770504" h="254000">
                <a:moveTo>
                  <a:pt x="0" y="254000"/>
                </a:moveTo>
                <a:lnTo>
                  <a:pt x="2770225" y="254000"/>
                </a:lnTo>
                <a:lnTo>
                  <a:pt x="2770225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789843" y="9249841"/>
            <a:ext cx="2770505" cy="254000"/>
          </a:xfrm>
          <a:custGeom>
            <a:avLst/>
            <a:gdLst/>
            <a:ahLst/>
            <a:cxnLst/>
            <a:rect l="l" t="t" r="r" b="b"/>
            <a:pathLst>
              <a:path w="2770504" h="254000">
                <a:moveTo>
                  <a:pt x="0" y="254000"/>
                </a:moveTo>
                <a:lnTo>
                  <a:pt x="2770225" y="254000"/>
                </a:lnTo>
                <a:lnTo>
                  <a:pt x="2770225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907951" y="443750"/>
            <a:ext cx="1467954" cy="14801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814" y="-27330"/>
            <a:ext cx="4387215" cy="1179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50" b="0" i="0">
                <a:solidFill>
                  <a:srgbClr val="E6E7E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il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9722" y="2384107"/>
            <a:ext cx="162352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Teléfono: </a:t>
            </a:r>
            <a:r>
              <a:rPr lang="es-ES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000 111 333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90263" y="2384107"/>
            <a:ext cx="17221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726658"/>
                </a:solidFill>
                <a:latin typeface="Calibri"/>
                <a:cs typeface="Calibri"/>
              </a:rPr>
              <a:t>Email:</a:t>
            </a:r>
            <a:r>
              <a:rPr sz="1400" b="1" spc="-75" dirty="0" smtClean="0">
                <a:solidFill>
                  <a:srgbClr val="726658"/>
                </a:solidFill>
                <a:latin typeface="Calibri"/>
                <a:cs typeface="Calibri"/>
              </a:rPr>
              <a:t> </a:t>
            </a:r>
            <a:r>
              <a:rPr lang="es-ES" sz="1400" b="1" u="sng" spc="-75" dirty="0" smtClean="0">
                <a:solidFill>
                  <a:srgbClr val="726658"/>
                </a:solidFill>
                <a:latin typeface="Calibri"/>
                <a:cs typeface="Calibri"/>
              </a:rPr>
              <a:t>name</a:t>
            </a:r>
            <a:r>
              <a:rPr sz="1400" b="1" u="sng" spc="-5" dirty="0" smtClean="0">
                <a:solidFill>
                  <a:srgbClr val="726658"/>
                </a:solidFill>
                <a:latin typeface="Calibri"/>
                <a:cs typeface="Calibri"/>
                <a:hlinkClick r:id="rId2"/>
              </a:rPr>
              <a:t>@</a:t>
            </a:r>
            <a:r>
              <a:rPr sz="1400" b="1" spc="-5" dirty="0" smtClean="0">
                <a:solidFill>
                  <a:srgbClr val="726658"/>
                </a:solidFill>
                <a:latin typeface="Calibri"/>
                <a:cs typeface="Calibri"/>
                <a:hlinkClick r:id="rId2"/>
              </a:rPr>
              <a:t>mail.com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65" y="2384106"/>
            <a:ext cx="324478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400" b="1" spc="-5" dirty="0" err="1" smtClean="0">
                <a:solidFill>
                  <a:srgbClr val="726658"/>
                </a:solidFill>
                <a:latin typeface="Calibri"/>
                <a:cs typeface="Calibri"/>
              </a:rPr>
              <a:t>Dirección</a:t>
            </a:r>
            <a:r>
              <a:rPr lang="fr-FR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: </a:t>
            </a:r>
            <a:r>
              <a:rPr lang="fr-FR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12 Street Name, </a:t>
            </a:r>
            <a:r>
              <a:rPr lang="fr-FR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Madrid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2591" y="5336839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Inglés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Francés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Italiano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650" y="2729395"/>
            <a:ext cx="1676400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1700" b="1" spc="130" dirty="0" smtClean="0">
                <a:solidFill>
                  <a:srgbClr val="9B8579"/>
                </a:solidFill>
                <a:latin typeface="Calibri"/>
                <a:cs typeface="Calibri"/>
              </a:rPr>
              <a:t>HABILIDADES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2591" y="3278809"/>
            <a:ext cx="151193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600" b="1" spc="-10" dirty="0" err="1" smtClean="0">
                <a:solidFill>
                  <a:srgbClr val="F1F2F2"/>
                </a:solidFill>
                <a:latin typeface="Calibri"/>
                <a:cs typeface="Calibri"/>
              </a:rPr>
              <a:t>Informática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2591" y="3677343"/>
            <a:ext cx="2271079" cy="10894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sz="1200" spc="-5" dirty="0">
                <a:solidFill>
                  <a:srgbClr val="726658"/>
                </a:solidFill>
                <a:latin typeface="Calibri"/>
                <a:cs typeface="Calibri"/>
              </a:rPr>
              <a:t>Windows </a:t>
            </a:r>
            <a:r>
              <a:rPr sz="1200" dirty="0">
                <a:solidFill>
                  <a:srgbClr val="726658"/>
                </a:solidFill>
                <a:latin typeface="Calibri"/>
                <a:cs typeface="Calibri"/>
              </a:rPr>
              <a:t>10  </a:t>
            </a:r>
            <a:endParaRPr lang="fr-FR" sz="120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Programación web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Diseño gráfico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SEO / SEA / 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AdWords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Google </a:t>
            </a:r>
            <a:r>
              <a:rPr lang="fr-FR" sz="1200" spc="-10" dirty="0" err="1">
                <a:solidFill>
                  <a:srgbClr val="726658"/>
                </a:solidFill>
                <a:latin typeface="Calibri"/>
                <a:cs typeface="Calibri"/>
              </a:rPr>
              <a:t>A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nalytics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2591" y="4930648"/>
            <a:ext cx="90424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600" b="1" dirty="0" smtClean="0">
                <a:solidFill>
                  <a:srgbClr val="F1F2F2"/>
                </a:solidFill>
                <a:latin typeface="Calibri"/>
                <a:cs typeface="Calibri"/>
              </a:rPr>
              <a:t>Idiomas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2591" y="6611716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Creativo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Innovador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30" dirty="0" err="1" smtClean="0">
                <a:solidFill>
                  <a:srgbClr val="726658"/>
                </a:solidFill>
                <a:latin typeface="Calibri"/>
                <a:cs typeface="Calibri"/>
              </a:rPr>
              <a:t>Líder</a:t>
            </a:r>
            <a:r>
              <a:rPr lang="fr-FR" sz="1200" spc="-30" dirty="0" smtClean="0">
                <a:solidFill>
                  <a:srgbClr val="726658"/>
                </a:solidFill>
                <a:latin typeface="Calibri"/>
                <a:cs typeface="Calibri"/>
              </a:rPr>
              <a:t> de </a:t>
            </a:r>
            <a:r>
              <a:rPr lang="fr-FR" sz="1200" spc="-30" dirty="0" err="1" smtClean="0">
                <a:solidFill>
                  <a:srgbClr val="726658"/>
                </a:solidFill>
                <a:latin typeface="Calibri"/>
                <a:cs typeface="Calibri"/>
              </a:rPr>
              <a:t>equipo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2591" y="6234950"/>
            <a:ext cx="12077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600" b="1" spc="-10" dirty="0" err="1" smtClean="0">
                <a:solidFill>
                  <a:srgbClr val="F1F2F2"/>
                </a:solidFill>
                <a:latin typeface="Calibri"/>
                <a:cs typeface="Calibri"/>
              </a:rPr>
              <a:t>Personalidad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60814" y="-27330"/>
            <a:ext cx="5474836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pc="275" dirty="0" smtClean="0"/>
              <a:t>Alain  </a:t>
            </a:r>
            <a:r>
              <a:rPr b="1" spc="365" dirty="0" smtClean="0">
                <a:solidFill>
                  <a:srgbClr val="9B8579"/>
                </a:solidFill>
                <a:latin typeface="Calibri"/>
                <a:cs typeface="Calibri"/>
              </a:rPr>
              <a:t>DO</a:t>
            </a:r>
            <a:r>
              <a:rPr lang="fr-FR" b="1" spc="365" dirty="0" smtClean="0">
                <a:solidFill>
                  <a:srgbClr val="9B8579"/>
                </a:solidFill>
                <a:latin typeface="Calibri"/>
                <a:cs typeface="Calibri"/>
              </a:rPr>
              <a:t>FEZ</a:t>
            </a:r>
            <a:endParaRPr b="1" spc="365" dirty="0">
              <a:solidFill>
                <a:srgbClr val="9B8579"/>
              </a:solidFill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68498" y="1070623"/>
            <a:ext cx="272224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82635" y="993317"/>
            <a:ext cx="66103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900" dirty="0" smtClean="0">
                <a:solidFill>
                  <a:srgbClr val="726658"/>
                </a:solidFill>
                <a:latin typeface="Calibri"/>
                <a:cs typeface="Calibri"/>
              </a:rPr>
              <a:t>Perfil</a:t>
            </a:r>
            <a:endParaRPr sz="19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47168" y="5911786"/>
            <a:ext cx="3531482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1700" b="1" spc="114" dirty="0" smtClean="0">
                <a:solidFill>
                  <a:srgbClr val="E6E7E8"/>
                </a:solidFill>
                <a:latin typeface="Calibri"/>
                <a:cs typeface="Calibri"/>
              </a:rPr>
              <a:t>EXPERIENCIA LABORAL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09125" y="6701104"/>
            <a:ext cx="4060825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lang="es-ES" sz="1600" b="1" dirty="0" smtClean="0">
                <a:solidFill>
                  <a:srgbClr val="726658"/>
                </a:solidFill>
                <a:latin typeface="Calibri"/>
                <a:cs typeface="Calibri"/>
              </a:rPr>
              <a:t>Puesto</a:t>
            </a:r>
            <a:endParaRPr sz="1600" dirty="0">
              <a:latin typeface="Calibri"/>
              <a:cs typeface="Calibri"/>
            </a:endParaRPr>
          </a:p>
          <a:p>
            <a:pPr marL="118110" marR="142240" algn="r">
              <a:lnSpc>
                <a:spcPct val="100000"/>
              </a:lnSpc>
              <a:spcBef>
                <a:spcPts val="600"/>
              </a:spcBef>
            </a:pPr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sz="1200" dirty="0">
              <a:solidFill>
                <a:srgbClr val="726658"/>
              </a:solidFill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764840" y="7700403"/>
            <a:ext cx="4795520" cy="0"/>
          </a:xfrm>
          <a:custGeom>
            <a:avLst/>
            <a:gdLst/>
            <a:ahLst/>
            <a:cxnLst/>
            <a:rect l="l" t="t" r="r" b="b"/>
            <a:pathLst>
              <a:path w="4795520">
                <a:moveTo>
                  <a:pt x="0" y="0"/>
                </a:moveTo>
                <a:lnTo>
                  <a:pt x="4795227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109125" y="8110804"/>
            <a:ext cx="4060825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lang="es-ES" sz="1600" b="1" dirty="0">
                <a:solidFill>
                  <a:srgbClr val="726658"/>
                </a:solidFill>
                <a:cs typeface="Calibri"/>
              </a:rPr>
              <a:t>Puesto</a:t>
            </a:r>
            <a:endParaRPr lang="fr-FR" sz="1600" dirty="0" smtClean="0">
              <a:cs typeface="Calibri"/>
            </a:endParaRPr>
          </a:p>
          <a:p>
            <a:pPr marL="118110" marR="142240" algn="r">
              <a:lnSpc>
                <a:spcPct val="100000"/>
              </a:lnSpc>
              <a:spcBef>
                <a:spcPts val="600"/>
              </a:spcBef>
            </a:pPr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109125" y="9520503"/>
            <a:ext cx="4060825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lang="es-ES" sz="1600" b="1" dirty="0">
                <a:solidFill>
                  <a:srgbClr val="726658"/>
                </a:solidFill>
                <a:cs typeface="Calibri"/>
              </a:rPr>
              <a:t>Puesto</a:t>
            </a:r>
            <a:endParaRPr lang="fr-FR" sz="1600" dirty="0">
              <a:cs typeface="Calibri"/>
            </a:endParaRPr>
          </a:p>
          <a:p>
            <a:pPr marL="118110" marR="142240" algn="r">
              <a:lnSpc>
                <a:spcPct val="100000"/>
              </a:lnSpc>
              <a:spcBef>
                <a:spcPts val="600"/>
              </a:spcBef>
            </a:pPr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</a:p>
        </p:txBody>
      </p:sp>
      <p:sp>
        <p:nvSpPr>
          <p:cNvPr id="20" name="object 20"/>
          <p:cNvSpPr/>
          <p:nvPr/>
        </p:nvSpPr>
        <p:spPr>
          <a:xfrm>
            <a:off x="2764840" y="9135503"/>
            <a:ext cx="4795520" cy="0"/>
          </a:xfrm>
          <a:custGeom>
            <a:avLst/>
            <a:gdLst/>
            <a:ahLst/>
            <a:cxnLst/>
            <a:rect l="l" t="t" r="r" b="b"/>
            <a:pathLst>
              <a:path w="4795520">
                <a:moveTo>
                  <a:pt x="0" y="0"/>
                </a:moveTo>
                <a:lnTo>
                  <a:pt x="4795215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8878" y="7694624"/>
            <a:ext cx="2682572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ES" sz="1700" b="1" dirty="0">
                <a:solidFill>
                  <a:srgbClr val="9B8579"/>
                </a:solidFill>
                <a:latin typeface="Calibri"/>
                <a:cs typeface="Calibri"/>
              </a:rPr>
              <a:t>I</a:t>
            </a:r>
            <a:r>
              <a:rPr lang="es-ES" sz="1700" b="1" dirty="0" smtClean="0">
                <a:solidFill>
                  <a:srgbClr val="9B8579"/>
                </a:solidFill>
                <a:latin typeface="Calibri"/>
                <a:cs typeface="Calibri"/>
              </a:rPr>
              <a:t>NFORMACIÓN ADICIONAL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2591" y="8128820"/>
            <a:ext cx="2248535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Interdum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et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malesuada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fames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ac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ante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primis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in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solidFill>
                <a:srgbClr val="726658"/>
              </a:solidFill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65156" y="2729522"/>
            <a:ext cx="2127694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1700" b="1" spc="125" dirty="0" smtClean="0">
                <a:solidFill>
                  <a:srgbClr val="E6E7E8"/>
                </a:solidFill>
                <a:latin typeface="Calibri"/>
                <a:cs typeface="Calibri"/>
              </a:rPr>
              <a:t>ESTUDIOS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764840" y="4010685"/>
            <a:ext cx="4795520" cy="0"/>
          </a:xfrm>
          <a:custGeom>
            <a:avLst/>
            <a:gdLst/>
            <a:ahLst/>
            <a:cxnLst/>
            <a:rect l="l" t="t" r="r" b="b"/>
            <a:pathLst>
              <a:path w="4795520">
                <a:moveTo>
                  <a:pt x="0" y="0"/>
                </a:moveTo>
                <a:lnTo>
                  <a:pt x="4795215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64840" y="4912385"/>
            <a:ext cx="4795520" cy="0"/>
          </a:xfrm>
          <a:custGeom>
            <a:avLst/>
            <a:gdLst/>
            <a:ahLst/>
            <a:cxnLst/>
            <a:rect l="l" t="t" r="r" b="b"/>
            <a:pathLst>
              <a:path w="4795520">
                <a:moveTo>
                  <a:pt x="0" y="0"/>
                </a:moveTo>
                <a:lnTo>
                  <a:pt x="4795215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315574" y="3159429"/>
            <a:ext cx="2854376" cy="65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800" b="1" spc="25" dirty="0" smtClean="0">
                <a:solidFill>
                  <a:srgbClr val="C2B59B"/>
                </a:solidFill>
                <a:latin typeface="Calibri"/>
                <a:cs typeface="Calibri"/>
              </a:rPr>
              <a:t>Centro </a:t>
            </a:r>
            <a:r>
              <a:rPr lang="fr-FR" sz="1800" b="1" spc="25" dirty="0" err="1" smtClean="0">
                <a:solidFill>
                  <a:srgbClr val="C2B59B"/>
                </a:solidFill>
                <a:latin typeface="Calibri"/>
                <a:cs typeface="Calibri"/>
              </a:rPr>
              <a:t>educativo</a:t>
            </a:r>
            <a:r>
              <a:rPr lang="fr-FR" sz="1800" b="1" spc="25" dirty="0" smtClean="0">
                <a:solidFill>
                  <a:srgbClr val="C2B59B"/>
                </a:solidFill>
                <a:latin typeface="Calibri"/>
                <a:cs typeface="Calibri"/>
              </a:rPr>
              <a:t> – </a:t>
            </a:r>
            <a:r>
              <a:rPr lang="fr-FR" sz="1800" b="1" spc="25" dirty="0" err="1" smtClean="0">
                <a:solidFill>
                  <a:srgbClr val="C2B59B"/>
                </a:solidFill>
                <a:latin typeface="Calibri"/>
                <a:cs typeface="Calibri"/>
              </a:rPr>
              <a:t>Título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. 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15574" y="4086530"/>
            <a:ext cx="2854376" cy="65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25" dirty="0">
                <a:solidFill>
                  <a:srgbClr val="C2B59B"/>
                </a:solidFill>
                <a:cs typeface="Calibri"/>
              </a:rPr>
              <a:t>Centro </a:t>
            </a:r>
            <a:r>
              <a:rPr lang="fr-FR" b="1" spc="25" dirty="0" err="1">
                <a:solidFill>
                  <a:srgbClr val="C2B59B"/>
                </a:solidFill>
                <a:cs typeface="Calibri"/>
              </a:rPr>
              <a:t>educativo</a:t>
            </a:r>
            <a:r>
              <a:rPr lang="fr-FR" b="1" spc="25" dirty="0">
                <a:solidFill>
                  <a:srgbClr val="C2B59B"/>
                </a:solidFill>
                <a:cs typeface="Calibri"/>
              </a:rPr>
              <a:t> – </a:t>
            </a:r>
            <a:r>
              <a:rPr lang="fr-FR" b="1" spc="25" dirty="0" err="1">
                <a:solidFill>
                  <a:srgbClr val="C2B59B"/>
                </a:solidFill>
                <a:cs typeface="Calibri"/>
              </a:rPr>
              <a:t>Título</a:t>
            </a:r>
            <a:endParaRPr lang="fr-FR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 smtClean="0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i="1" spc="15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15574" y="5000930"/>
            <a:ext cx="2854376" cy="65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25" dirty="0">
                <a:solidFill>
                  <a:srgbClr val="C2B59B"/>
                </a:solidFill>
                <a:cs typeface="Calibri"/>
              </a:rPr>
              <a:t>Centro </a:t>
            </a:r>
            <a:r>
              <a:rPr lang="fr-FR" b="1" spc="25" dirty="0" err="1">
                <a:solidFill>
                  <a:srgbClr val="C2B59B"/>
                </a:solidFill>
                <a:cs typeface="Calibri"/>
              </a:rPr>
              <a:t>educativo</a:t>
            </a:r>
            <a:r>
              <a:rPr lang="fr-FR" b="1" spc="25" dirty="0">
                <a:solidFill>
                  <a:srgbClr val="C2B59B"/>
                </a:solidFill>
                <a:cs typeface="Calibri"/>
              </a:rPr>
              <a:t> – </a:t>
            </a:r>
            <a:r>
              <a:rPr lang="fr-FR" b="1" spc="25" dirty="0" err="1">
                <a:solidFill>
                  <a:srgbClr val="C2B59B"/>
                </a:solidFill>
                <a:cs typeface="Calibri"/>
              </a:rPr>
              <a:t>Título</a:t>
            </a:r>
            <a:endParaRPr lang="fr-FR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 smtClean="0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i="1" spc="15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100835" y="2392261"/>
            <a:ext cx="0" cy="195580"/>
          </a:xfrm>
          <a:custGeom>
            <a:avLst/>
            <a:gdLst/>
            <a:ahLst/>
            <a:cxnLst/>
            <a:rect l="l" t="t" r="r" b="b"/>
            <a:pathLst>
              <a:path h="195580">
                <a:moveTo>
                  <a:pt x="0" y="0"/>
                </a:moveTo>
                <a:lnTo>
                  <a:pt x="0" y="195059"/>
                </a:lnTo>
              </a:path>
            </a:pathLst>
          </a:custGeom>
          <a:ln w="1270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11650" y="2392261"/>
            <a:ext cx="0" cy="195580"/>
          </a:xfrm>
          <a:custGeom>
            <a:avLst/>
            <a:gdLst/>
            <a:ahLst/>
            <a:cxnLst/>
            <a:rect l="l" t="t" r="r" b="b"/>
            <a:pathLst>
              <a:path h="195580">
                <a:moveTo>
                  <a:pt x="0" y="0"/>
                </a:moveTo>
                <a:lnTo>
                  <a:pt x="0" y="195059"/>
                </a:lnTo>
              </a:path>
            </a:pathLst>
          </a:custGeom>
          <a:ln w="1270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3268141"/>
            <a:ext cx="2060575" cy="279400"/>
          </a:xfrm>
          <a:custGeom>
            <a:avLst/>
            <a:gdLst/>
            <a:ahLst/>
            <a:cxnLst/>
            <a:rect l="l" t="t" r="r" b="b"/>
            <a:pathLst>
              <a:path w="2060575" h="279400">
                <a:moveTo>
                  <a:pt x="0" y="279400"/>
                </a:moveTo>
                <a:lnTo>
                  <a:pt x="2060028" y="279400"/>
                </a:lnTo>
                <a:lnTo>
                  <a:pt x="2060028" y="0"/>
                </a:lnTo>
                <a:lnTo>
                  <a:pt x="0" y="0"/>
                </a:lnTo>
              </a:path>
            </a:pathLst>
          </a:custGeom>
          <a:ln w="952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944541"/>
            <a:ext cx="2060575" cy="279400"/>
          </a:xfrm>
          <a:custGeom>
            <a:avLst/>
            <a:gdLst/>
            <a:ahLst/>
            <a:cxnLst/>
            <a:rect l="l" t="t" r="r" b="b"/>
            <a:pathLst>
              <a:path w="2060575" h="279400">
                <a:moveTo>
                  <a:pt x="0" y="279400"/>
                </a:moveTo>
                <a:lnTo>
                  <a:pt x="2060028" y="279400"/>
                </a:lnTo>
                <a:lnTo>
                  <a:pt x="2060028" y="0"/>
                </a:lnTo>
                <a:lnTo>
                  <a:pt x="0" y="0"/>
                </a:lnTo>
              </a:path>
            </a:pathLst>
          </a:custGeom>
          <a:ln w="952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6227241"/>
            <a:ext cx="2060575" cy="279400"/>
          </a:xfrm>
          <a:custGeom>
            <a:avLst/>
            <a:gdLst/>
            <a:ahLst/>
            <a:cxnLst/>
            <a:rect l="l" t="t" r="r" b="b"/>
            <a:pathLst>
              <a:path w="2060575" h="279400">
                <a:moveTo>
                  <a:pt x="0" y="279400"/>
                </a:moveTo>
                <a:lnTo>
                  <a:pt x="2060028" y="279400"/>
                </a:lnTo>
                <a:lnTo>
                  <a:pt x="2060028" y="0"/>
                </a:lnTo>
                <a:lnTo>
                  <a:pt x="0" y="0"/>
                </a:lnTo>
              </a:path>
            </a:pathLst>
          </a:custGeom>
          <a:ln w="952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238500" y="3378644"/>
            <a:ext cx="50736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2016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38500" y="4280243"/>
            <a:ext cx="50736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2016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38500" y="5207444"/>
            <a:ext cx="50736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2016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121825" y="8081441"/>
            <a:ext cx="4438650" cy="0"/>
          </a:xfrm>
          <a:custGeom>
            <a:avLst/>
            <a:gdLst/>
            <a:ahLst/>
            <a:cxnLst/>
            <a:rect l="l" t="t" r="r" b="b"/>
            <a:pathLst>
              <a:path w="4438650">
                <a:moveTo>
                  <a:pt x="443823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21825" y="6684441"/>
            <a:ext cx="4438650" cy="0"/>
          </a:xfrm>
          <a:custGeom>
            <a:avLst/>
            <a:gdLst/>
            <a:ahLst/>
            <a:cxnLst/>
            <a:rect l="l" t="t" r="r" b="b"/>
            <a:pathLst>
              <a:path w="4438650">
                <a:moveTo>
                  <a:pt x="443823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21825" y="9503845"/>
            <a:ext cx="4438650" cy="0"/>
          </a:xfrm>
          <a:custGeom>
            <a:avLst/>
            <a:gdLst/>
            <a:ahLst/>
            <a:cxnLst/>
            <a:rect l="l" t="t" r="r" b="b"/>
            <a:pathLst>
              <a:path w="4438650">
                <a:moveTo>
                  <a:pt x="443823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2665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244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Avenir Book</vt:lpstr>
      <vt:lpstr>Calibri</vt:lpstr>
      <vt:lpstr>Office Theme</vt:lpstr>
      <vt:lpstr>Alain  DOFEZ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PC</cp:lastModifiedBy>
  <cp:revision>8</cp:revision>
  <dcterms:created xsi:type="dcterms:W3CDTF">2016-05-25T21:06:00Z</dcterms:created>
  <dcterms:modified xsi:type="dcterms:W3CDTF">2019-01-14T16:21:23Z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2016-05-25T00:00:00Z</vt:filetime>
  </property>
</Properties>
</file>