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949"/>
    <a:srgbClr val="D9B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>
        <p:scale>
          <a:sx n="96" d="100"/>
          <a:sy n="96" d="100"/>
        </p:scale>
        <p:origin x="1110" y="-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14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63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85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07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25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02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41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63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8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28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40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37DD-8AF3-1048-97F3-187EE1D30F1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37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BDF7987-8771-2444-85AC-D496C4978D03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D9BC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xmlns="" id="{8300F2BC-4DBE-834B-81D6-A04F47BEC723}"/>
              </a:ext>
            </a:extLst>
          </p:cNvPr>
          <p:cNvSpPr/>
          <p:nvPr/>
        </p:nvSpPr>
        <p:spPr>
          <a:xfrm>
            <a:off x="236613" y="2685745"/>
            <a:ext cx="2522855" cy="375285"/>
          </a:xfrm>
          <a:custGeom>
            <a:avLst/>
            <a:gdLst/>
            <a:ahLst/>
            <a:cxnLst/>
            <a:rect l="l" t="t" r="r" b="b"/>
            <a:pathLst>
              <a:path w="2522855" h="375285">
                <a:moveTo>
                  <a:pt x="2217801" y="0"/>
                </a:moveTo>
                <a:lnTo>
                  <a:pt x="304800" y="0"/>
                </a:lnTo>
                <a:lnTo>
                  <a:pt x="255374" y="3991"/>
                </a:lnTo>
                <a:lnTo>
                  <a:pt x="208483" y="15545"/>
                </a:lnTo>
                <a:lnTo>
                  <a:pt x="164753" y="34036"/>
                </a:lnTo>
                <a:lnTo>
                  <a:pt x="124815" y="58834"/>
                </a:lnTo>
                <a:lnTo>
                  <a:pt x="89296" y="89312"/>
                </a:lnTo>
                <a:lnTo>
                  <a:pt x="58826" y="124843"/>
                </a:lnTo>
                <a:lnTo>
                  <a:pt x="34032" y="164797"/>
                </a:lnTo>
                <a:lnTo>
                  <a:pt x="15544" y="208548"/>
                </a:lnTo>
                <a:lnTo>
                  <a:pt x="3990" y="255467"/>
                </a:lnTo>
                <a:lnTo>
                  <a:pt x="0" y="304926"/>
                </a:lnTo>
                <a:lnTo>
                  <a:pt x="0" y="375157"/>
                </a:lnTo>
                <a:lnTo>
                  <a:pt x="2522601" y="375157"/>
                </a:lnTo>
                <a:lnTo>
                  <a:pt x="2522601" y="304926"/>
                </a:lnTo>
                <a:lnTo>
                  <a:pt x="2518610" y="255467"/>
                </a:lnTo>
                <a:lnTo>
                  <a:pt x="2507056" y="208548"/>
                </a:lnTo>
                <a:lnTo>
                  <a:pt x="2488568" y="164797"/>
                </a:lnTo>
                <a:lnTo>
                  <a:pt x="2463774" y="124843"/>
                </a:lnTo>
                <a:lnTo>
                  <a:pt x="2433304" y="89312"/>
                </a:lnTo>
                <a:lnTo>
                  <a:pt x="2397785" y="58834"/>
                </a:lnTo>
                <a:lnTo>
                  <a:pt x="2357847" y="34036"/>
                </a:lnTo>
                <a:lnTo>
                  <a:pt x="2314117" y="15545"/>
                </a:lnTo>
                <a:lnTo>
                  <a:pt x="2267226" y="3991"/>
                </a:lnTo>
                <a:lnTo>
                  <a:pt x="2217801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xmlns="" id="{8F7297A3-D50D-1A4F-9C75-B40DBDE9D629}"/>
              </a:ext>
            </a:extLst>
          </p:cNvPr>
          <p:cNvSpPr txBox="1"/>
          <p:nvPr/>
        </p:nvSpPr>
        <p:spPr>
          <a:xfrm>
            <a:off x="643161" y="2742095"/>
            <a:ext cx="175260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30" dirty="0" smtClean="0">
                <a:solidFill>
                  <a:srgbClr val="FFFFFF"/>
                </a:solidFill>
                <a:latin typeface="Calibri"/>
                <a:cs typeface="Calibri"/>
              </a:rPr>
              <a:t>HABILIDADES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xmlns="" id="{27F4503C-176D-3C47-B28F-5E14E1EA9B7B}"/>
              </a:ext>
            </a:extLst>
          </p:cNvPr>
          <p:cNvSpPr/>
          <p:nvPr/>
        </p:nvSpPr>
        <p:spPr>
          <a:xfrm>
            <a:off x="2998470" y="5804548"/>
            <a:ext cx="4314190" cy="375285"/>
          </a:xfrm>
          <a:custGeom>
            <a:avLst/>
            <a:gdLst/>
            <a:ahLst/>
            <a:cxnLst/>
            <a:rect l="l" t="t" r="r" b="b"/>
            <a:pathLst>
              <a:path w="4314190" h="375285">
                <a:moveTo>
                  <a:pt x="4009123" y="0"/>
                </a:moveTo>
                <a:lnTo>
                  <a:pt x="304800" y="0"/>
                </a:lnTo>
                <a:lnTo>
                  <a:pt x="255374" y="3991"/>
                </a:lnTo>
                <a:lnTo>
                  <a:pt x="208483" y="15545"/>
                </a:lnTo>
                <a:lnTo>
                  <a:pt x="164753" y="34036"/>
                </a:lnTo>
                <a:lnTo>
                  <a:pt x="124815" y="58835"/>
                </a:lnTo>
                <a:lnTo>
                  <a:pt x="89296" y="89314"/>
                </a:lnTo>
                <a:lnTo>
                  <a:pt x="58826" y="124845"/>
                </a:lnTo>
                <a:lnTo>
                  <a:pt x="34032" y="164801"/>
                </a:lnTo>
                <a:lnTo>
                  <a:pt x="15544" y="208554"/>
                </a:lnTo>
                <a:lnTo>
                  <a:pt x="3990" y="255476"/>
                </a:lnTo>
                <a:lnTo>
                  <a:pt x="0" y="304939"/>
                </a:lnTo>
                <a:lnTo>
                  <a:pt x="0" y="375170"/>
                </a:lnTo>
                <a:lnTo>
                  <a:pt x="4313923" y="375170"/>
                </a:lnTo>
                <a:lnTo>
                  <a:pt x="4313923" y="304939"/>
                </a:lnTo>
                <a:lnTo>
                  <a:pt x="4309932" y="255476"/>
                </a:lnTo>
                <a:lnTo>
                  <a:pt x="4298378" y="208554"/>
                </a:lnTo>
                <a:lnTo>
                  <a:pt x="4279890" y="164801"/>
                </a:lnTo>
                <a:lnTo>
                  <a:pt x="4255096" y="124845"/>
                </a:lnTo>
                <a:lnTo>
                  <a:pt x="4224626" y="89314"/>
                </a:lnTo>
                <a:lnTo>
                  <a:pt x="4189107" y="58835"/>
                </a:lnTo>
                <a:lnTo>
                  <a:pt x="4149169" y="34036"/>
                </a:lnTo>
                <a:lnTo>
                  <a:pt x="4105440" y="15545"/>
                </a:lnTo>
                <a:lnTo>
                  <a:pt x="4058548" y="3991"/>
                </a:lnTo>
                <a:lnTo>
                  <a:pt x="4009123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xmlns="" id="{68DFC6EC-BB1C-BD45-938C-637C1036D905}"/>
              </a:ext>
            </a:extLst>
          </p:cNvPr>
          <p:cNvSpPr txBox="1"/>
          <p:nvPr/>
        </p:nvSpPr>
        <p:spPr>
          <a:xfrm>
            <a:off x="3796318" y="5860986"/>
            <a:ext cx="278983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14" dirty="0" smtClean="0">
                <a:solidFill>
                  <a:srgbClr val="FFFFFF"/>
                </a:solidFill>
                <a:latin typeface="Calibri"/>
                <a:cs typeface="Calibri"/>
              </a:rPr>
              <a:t>EXPERIENCIA LABORAL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9" name="object 13">
            <a:extLst>
              <a:ext uri="{FF2B5EF4-FFF2-40B4-BE49-F238E27FC236}">
                <a16:creationId xmlns:a16="http://schemas.microsoft.com/office/drawing/2014/main" xmlns="" id="{AD532A10-0543-8649-BE84-B0143CFCD0B0}"/>
              </a:ext>
            </a:extLst>
          </p:cNvPr>
          <p:cNvSpPr/>
          <p:nvPr/>
        </p:nvSpPr>
        <p:spPr>
          <a:xfrm>
            <a:off x="2998431" y="6179718"/>
            <a:ext cx="4314190" cy="4177665"/>
          </a:xfrm>
          <a:custGeom>
            <a:avLst/>
            <a:gdLst/>
            <a:ahLst/>
            <a:cxnLst/>
            <a:rect l="l" t="t" r="r" b="b"/>
            <a:pathLst>
              <a:path w="4314190" h="4177665">
                <a:moveTo>
                  <a:pt x="0" y="4177233"/>
                </a:moveTo>
                <a:lnTo>
                  <a:pt x="4314012" y="4177233"/>
                </a:lnTo>
                <a:lnTo>
                  <a:pt x="4314012" y="0"/>
                </a:lnTo>
                <a:lnTo>
                  <a:pt x="0" y="0"/>
                </a:lnTo>
                <a:lnTo>
                  <a:pt x="0" y="4177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4">
            <a:extLst>
              <a:ext uri="{FF2B5EF4-FFF2-40B4-BE49-F238E27FC236}">
                <a16:creationId xmlns:a16="http://schemas.microsoft.com/office/drawing/2014/main" xmlns="" id="{C2D2A959-C9E0-A840-A802-AD613962ABFB}"/>
              </a:ext>
            </a:extLst>
          </p:cNvPr>
          <p:cNvSpPr/>
          <p:nvPr/>
        </p:nvSpPr>
        <p:spPr>
          <a:xfrm>
            <a:off x="3134525" y="75607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5">
            <a:extLst>
              <a:ext uri="{FF2B5EF4-FFF2-40B4-BE49-F238E27FC236}">
                <a16:creationId xmlns:a16="http://schemas.microsoft.com/office/drawing/2014/main" xmlns="" id="{34537063-A580-B944-B30E-7F2934CFB3E7}"/>
              </a:ext>
            </a:extLst>
          </p:cNvPr>
          <p:cNvSpPr txBox="1"/>
          <p:nvPr/>
        </p:nvSpPr>
        <p:spPr>
          <a:xfrm>
            <a:off x="2998431" y="6179718"/>
            <a:ext cx="4314190" cy="4124847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35890" algn="just">
              <a:lnSpc>
                <a:spcPct val="100000"/>
              </a:lnSpc>
              <a:spcBef>
                <a:spcPts val="805"/>
              </a:spcBef>
            </a:pPr>
            <a:r>
              <a:rPr lang="es-ES" sz="1600" b="1" spc="-20" dirty="0" smtClean="0">
                <a:solidFill>
                  <a:srgbClr val="231F20"/>
                </a:solidFill>
                <a:latin typeface="Calibri"/>
                <a:cs typeface="Calibri"/>
              </a:rPr>
              <a:t>EMPRESA</a:t>
            </a:r>
            <a:endParaRPr sz="1600" dirty="0">
              <a:latin typeface="Calibri"/>
              <a:cs typeface="Calibri"/>
            </a:endParaRPr>
          </a:p>
          <a:p>
            <a:pPr marL="135890" algn="just">
              <a:lnSpc>
                <a:spcPct val="100000"/>
              </a:lnSpc>
            </a:pPr>
            <a:r>
              <a:rPr lang="es-ES" sz="1600" b="1" dirty="0" smtClean="0">
                <a:solidFill>
                  <a:srgbClr val="D8BC2E"/>
                </a:solidFill>
                <a:latin typeface="Calibri"/>
                <a:cs typeface="Calibri"/>
              </a:rPr>
              <a:t>Puesto</a:t>
            </a:r>
            <a:endParaRPr sz="1600" dirty="0">
              <a:latin typeface="Calibri"/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endParaRPr lang="fr-FR" sz="1200" i="1" spc="-5" dirty="0" smtClean="0">
              <a:solidFill>
                <a:srgbClr val="6D6E71"/>
              </a:solidFill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endParaRPr sz="950" dirty="0" smtClean="0">
              <a:latin typeface="Times New Roman"/>
              <a:cs typeface="Times New Roman"/>
            </a:endParaRPr>
          </a:p>
          <a:p>
            <a:pPr marL="135890" algn="just">
              <a:lnSpc>
                <a:spcPct val="100000"/>
              </a:lnSpc>
              <a:spcBef>
                <a:spcPts val="805"/>
              </a:spcBef>
            </a:pPr>
            <a:r>
              <a:rPr lang="es-ES" sz="1600" b="1" spc="-20" dirty="0">
                <a:solidFill>
                  <a:srgbClr val="231F20"/>
                </a:solidFill>
                <a:cs typeface="Calibri"/>
              </a:rPr>
              <a:t>EMPRESA</a:t>
            </a:r>
            <a:endParaRPr lang="es-ES" sz="1600" dirty="0">
              <a:cs typeface="Calibri"/>
            </a:endParaRPr>
          </a:p>
          <a:p>
            <a:pPr marL="135890" algn="just">
              <a:lnSpc>
                <a:spcPct val="100000"/>
              </a:lnSpc>
            </a:pPr>
            <a:r>
              <a:rPr lang="es-ES" sz="1600" b="1" dirty="0">
                <a:solidFill>
                  <a:srgbClr val="D8BC2E"/>
                </a:solidFill>
                <a:cs typeface="Calibri"/>
              </a:rPr>
              <a:t>Puesto</a:t>
            </a:r>
            <a:endParaRPr lang="es-ES" sz="1600" dirty="0"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endParaRPr lang="fr-FR" sz="1200" i="1" spc="-5" dirty="0" smtClean="0">
              <a:solidFill>
                <a:srgbClr val="6D6E71"/>
              </a:solidFill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35890" algn="just">
              <a:lnSpc>
                <a:spcPct val="100000"/>
              </a:lnSpc>
              <a:spcBef>
                <a:spcPts val="805"/>
              </a:spcBef>
            </a:pPr>
            <a:r>
              <a:rPr lang="es-ES" sz="1600" b="1" spc="-20" dirty="0">
                <a:solidFill>
                  <a:srgbClr val="231F20"/>
                </a:solidFill>
                <a:cs typeface="Calibri"/>
              </a:rPr>
              <a:t>EMPRESA</a:t>
            </a:r>
            <a:endParaRPr lang="es-ES" sz="1600" dirty="0">
              <a:cs typeface="Calibri"/>
            </a:endParaRPr>
          </a:p>
          <a:p>
            <a:pPr marL="135890" algn="just">
              <a:lnSpc>
                <a:spcPct val="100000"/>
              </a:lnSpc>
            </a:pPr>
            <a:r>
              <a:rPr lang="es-ES" sz="1600" b="1" dirty="0">
                <a:solidFill>
                  <a:srgbClr val="D8BC2E"/>
                </a:solidFill>
                <a:cs typeface="Calibri"/>
              </a:rPr>
              <a:t>Puesto</a:t>
            </a:r>
            <a:endParaRPr lang="es-ES" sz="1600" dirty="0">
              <a:cs typeface="Calibri"/>
            </a:endParaRPr>
          </a:p>
          <a:p>
            <a:pPr marL="118110" marR="142240" algn="just">
              <a:spcBef>
                <a:spcPts val="60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</a:p>
        </p:txBody>
      </p:sp>
      <p:sp>
        <p:nvSpPr>
          <p:cNvPr id="12" name="object 16">
            <a:extLst>
              <a:ext uri="{FF2B5EF4-FFF2-40B4-BE49-F238E27FC236}">
                <a16:creationId xmlns:a16="http://schemas.microsoft.com/office/drawing/2014/main" xmlns="" id="{2165BEAB-0D50-554C-9C2C-4E29967FCD8C}"/>
              </a:ext>
            </a:extLst>
          </p:cNvPr>
          <p:cNvSpPr/>
          <p:nvPr/>
        </p:nvSpPr>
        <p:spPr>
          <a:xfrm>
            <a:off x="3134525" y="89958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7">
            <a:extLst>
              <a:ext uri="{FF2B5EF4-FFF2-40B4-BE49-F238E27FC236}">
                <a16:creationId xmlns:a16="http://schemas.microsoft.com/office/drawing/2014/main" xmlns="" id="{136AAD1E-5082-C145-B025-770128AFEB12}"/>
              </a:ext>
            </a:extLst>
          </p:cNvPr>
          <p:cNvSpPr/>
          <p:nvPr/>
        </p:nvSpPr>
        <p:spPr>
          <a:xfrm>
            <a:off x="247611" y="7562024"/>
            <a:ext cx="2522855" cy="375285"/>
          </a:xfrm>
          <a:custGeom>
            <a:avLst/>
            <a:gdLst/>
            <a:ahLst/>
            <a:cxnLst/>
            <a:rect l="l" t="t" r="r" b="b"/>
            <a:pathLst>
              <a:path w="2522855" h="375284">
                <a:moveTo>
                  <a:pt x="2217801" y="0"/>
                </a:moveTo>
                <a:lnTo>
                  <a:pt x="304800" y="0"/>
                </a:lnTo>
                <a:lnTo>
                  <a:pt x="255374" y="3991"/>
                </a:lnTo>
                <a:lnTo>
                  <a:pt x="208483" y="15545"/>
                </a:lnTo>
                <a:lnTo>
                  <a:pt x="164753" y="34036"/>
                </a:lnTo>
                <a:lnTo>
                  <a:pt x="124815" y="58834"/>
                </a:lnTo>
                <a:lnTo>
                  <a:pt x="89296" y="89312"/>
                </a:lnTo>
                <a:lnTo>
                  <a:pt x="58826" y="124843"/>
                </a:lnTo>
                <a:lnTo>
                  <a:pt x="34032" y="164797"/>
                </a:lnTo>
                <a:lnTo>
                  <a:pt x="15544" y="208548"/>
                </a:lnTo>
                <a:lnTo>
                  <a:pt x="3990" y="255467"/>
                </a:lnTo>
                <a:lnTo>
                  <a:pt x="0" y="304926"/>
                </a:lnTo>
                <a:lnTo>
                  <a:pt x="0" y="375145"/>
                </a:lnTo>
                <a:lnTo>
                  <a:pt x="2522601" y="375145"/>
                </a:lnTo>
                <a:lnTo>
                  <a:pt x="2522601" y="304926"/>
                </a:lnTo>
                <a:lnTo>
                  <a:pt x="2518610" y="255467"/>
                </a:lnTo>
                <a:lnTo>
                  <a:pt x="2507056" y="208548"/>
                </a:lnTo>
                <a:lnTo>
                  <a:pt x="2488568" y="164797"/>
                </a:lnTo>
                <a:lnTo>
                  <a:pt x="2463774" y="124843"/>
                </a:lnTo>
                <a:lnTo>
                  <a:pt x="2433304" y="89312"/>
                </a:lnTo>
                <a:lnTo>
                  <a:pt x="2397785" y="58834"/>
                </a:lnTo>
                <a:lnTo>
                  <a:pt x="2357847" y="34036"/>
                </a:lnTo>
                <a:lnTo>
                  <a:pt x="2314117" y="15545"/>
                </a:lnTo>
                <a:lnTo>
                  <a:pt x="2267226" y="3991"/>
                </a:lnTo>
                <a:lnTo>
                  <a:pt x="2217801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8">
            <a:extLst>
              <a:ext uri="{FF2B5EF4-FFF2-40B4-BE49-F238E27FC236}">
                <a16:creationId xmlns:a16="http://schemas.microsoft.com/office/drawing/2014/main" xmlns="" id="{50F9625A-555A-144F-95BE-F75048876A7A}"/>
              </a:ext>
            </a:extLst>
          </p:cNvPr>
          <p:cNvSpPr txBox="1"/>
          <p:nvPr/>
        </p:nvSpPr>
        <p:spPr>
          <a:xfrm>
            <a:off x="248223" y="7618424"/>
            <a:ext cx="2446391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ES" sz="1700" b="1" spc="125" dirty="0" smtClean="0">
                <a:solidFill>
                  <a:srgbClr val="FFFFFF"/>
                </a:solidFill>
                <a:latin typeface="Calibri"/>
                <a:cs typeface="Calibri"/>
              </a:rPr>
              <a:t>+ </a:t>
            </a:r>
            <a:r>
              <a:rPr sz="1700" b="1" spc="125" dirty="0" smtClean="0">
                <a:solidFill>
                  <a:srgbClr val="FFFFFF"/>
                </a:solidFill>
                <a:latin typeface="Calibri"/>
                <a:cs typeface="Calibri"/>
              </a:rPr>
              <a:t>INFO</a:t>
            </a:r>
            <a:r>
              <a:rPr lang="es-ES" sz="1700" b="1" spc="125" dirty="0" smtClean="0">
                <a:solidFill>
                  <a:srgbClr val="FFFFFF"/>
                </a:solidFill>
                <a:latin typeface="Calibri"/>
                <a:cs typeface="Calibri"/>
              </a:rPr>
              <a:t>RMACIÓN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2C9246F-1856-AB43-8E62-45096F930A4E}"/>
              </a:ext>
            </a:extLst>
          </p:cNvPr>
          <p:cNvSpPr/>
          <p:nvPr/>
        </p:nvSpPr>
        <p:spPr>
          <a:xfrm>
            <a:off x="236718" y="7937169"/>
            <a:ext cx="2511857" cy="2419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bject 19">
            <a:extLst>
              <a:ext uri="{FF2B5EF4-FFF2-40B4-BE49-F238E27FC236}">
                <a16:creationId xmlns:a16="http://schemas.microsoft.com/office/drawing/2014/main" xmlns="" id="{9199D903-D92B-8E4E-89F2-14D921CE31CA}"/>
              </a:ext>
            </a:extLst>
          </p:cNvPr>
          <p:cNvSpPr txBox="1"/>
          <p:nvPr/>
        </p:nvSpPr>
        <p:spPr>
          <a:xfrm>
            <a:off x="477705" y="7980714"/>
            <a:ext cx="2134866" cy="1976182"/>
          </a:xfrm>
          <a:prstGeom prst="rect">
            <a:avLst/>
          </a:prstGeom>
          <a:noFill/>
        </p:spPr>
        <p:txBody>
          <a:bodyPr vert="horz" wrap="square" lIns="0" tIns="128270" rIns="0" bIns="0" rtlCol="0">
            <a:spAutoFit/>
          </a:bodyPr>
          <a:lstStyle/>
          <a:p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Interdum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et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malesuada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fames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ac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ante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primis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in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Etiam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bibendum, ante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posuere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odio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enim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semper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tortor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eleifend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mi ante vitae ex.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ACDDB30-AEA5-724B-A870-F45517E144DC}"/>
              </a:ext>
            </a:extLst>
          </p:cNvPr>
          <p:cNvSpPr/>
          <p:nvPr/>
        </p:nvSpPr>
        <p:spPr>
          <a:xfrm>
            <a:off x="247611" y="3060055"/>
            <a:ext cx="2500964" cy="417766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AB5206C-BC65-104B-97AD-5DC8244055C1}"/>
              </a:ext>
            </a:extLst>
          </p:cNvPr>
          <p:cNvSpPr/>
          <p:nvPr/>
        </p:nvSpPr>
        <p:spPr>
          <a:xfrm>
            <a:off x="355726" y="3154618"/>
            <a:ext cx="21822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INFORMÁTICA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>
                <a:solidFill>
                  <a:srgbClr val="6D6E71"/>
                </a:solidFill>
                <a:latin typeface="Calibri"/>
                <a:cs typeface="Calibri"/>
              </a:rPr>
              <a:t>Windows 10  </a:t>
            </a: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Programación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web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Diseño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gráfico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>
                <a:solidFill>
                  <a:srgbClr val="6D6E71"/>
                </a:solidFill>
                <a:latin typeface="Calibri"/>
                <a:cs typeface="Calibri"/>
              </a:rPr>
              <a:t>SEO / SEA /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AdWords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>
                <a:solidFill>
                  <a:srgbClr val="6D6E71"/>
                </a:solidFill>
                <a:latin typeface="Calibri"/>
                <a:cs typeface="Calibri"/>
              </a:rPr>
              <a:t>Microsoft Office</a:t>
            </a:r>
          </a:p>
          <a:p>
            <a:endParaRPr lang="fr-FR" sz="1200" dirty="0"/>
          </a:p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IDIOMAS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Inglés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Francés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Alemán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Italiano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endParaRPr lang="fr-FR" sz="1200" dirty="0"/>
          </a:p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PERSONALIDAD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Creativo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Innovador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Líder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de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equipo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Organizado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962667B2-7655-D04A-8FE1-B9E9C4CB7594}"/>
              </a:ext>
            </a:extLst>
          </p:cNvPr>
          <p:cNvSpPr/>
          <p:nvPr/>
        </p:nvSpPr>
        <p:spPr>
          <a:xfrm>
            <a:off x="0" y="0"/>
            <a:ext cx="7559675" cy="2164080"/>
          </a:xfrm>
          <a:prstGeom prst="rect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bject 2">
            <a:extLst>
              <a:ext uri="{FF2B5EF4-FFF2-40B4-BE49-F238E27FC236}">
                <a16:creationId xmlns:a16="http://schemas.microsoft.com/office/drawing/2014/main" xmlns="" id="{28FCAD1D-336F-F747-B2AE-2D1DF11F049B}"/>
              </a:ext>
            </a:extLst>
          </p:cNvPr>
          <p:cNvSpPr txBox="1"/>
          <p:nvPr/>
        </p:nvSpPr>
        <p:spPr>
          <a:xfrm>
            <a:off x="248142" y="1870321"/>
            <a:ext cx="171658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smtClean="0">
                <a:solidFill>
                  <a:srgbClr val="F9DE3D"/>
                </a:solidFill>
                <a:latin typeface="Calibri"/>
                <a:cs typeface="Calibri"/>
              </a:rPr>
              <a:t>Teléfono: 000 111 333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2" name="object 3">
            <a:extLst>
              <a:ext uri="{FF2B5EF4-FFF2-40B4-BE49-F238E27FC236}">
                <a16:creationId xmlns:a16="http://schemas.microsoft.com/office/drawing/2014/main" xmlns="" id="{11CBE26F-1680-0149-85F8-D28911DDCF64}"/>
              </a:ext>
            </a:extLst>
          </p:cNvPr>
          <p:cNvSpPr txBox="1"/>
          <p:nvPr/>
        </p:nvSpPr>
        <p:spPr>
          <a:xfrm>
            <a:off x="2418642" y="1870321"/>
            <a:ext cx="35570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smtClean="0">
                <a:solidFill>
                  <a:srgbClr val="F9DE3D"/>
                </a:solidFill>
                <a:latin typeface="Calibri"/>
                <a:cs typeface="Calibri"/>
              </a:rPr>
              <a:t>Dirección</a:t>
            </a:r>
            <a:r>
              <a:rPr sz="1400" b="1" dirty="0" smtClean="0">
                <a:solidFill>
                  <a:srgbClr val="F9DE3D"/>
                </a:solidFill>
                <a:latin typeface="Calibri"/>
                <a:cs typeface="Calibri"/>
              </a:rPr>
              <a:t>: </a:t>
            </a:r>
            <a:r>
              <a:rPr lang="fr-FR" sz="1400" b="1" dirty="0">
                <a:solidFill>
                  <a:srgbClr val="F9DE3D"/>
                </a:solidFill>
                <a:latin typeface="Calibri"/>
                <a:cs typeface="Calibri"/>
              </a:rPr>
              <a:t>12 </a:t>
            </a:r>
            <a:r>
              <a:rPr lang="fr-FR" sz="1400" b="1" dirty="0" smtClean="0">
                <a:solidFill>
                  <a:srgbClr val="F9DE3D"/>
                </a:solidFill>
                <a:latin typeface="Calibri"/>
                <a:cs typeface="Calibri"/>
              </a:rPr>
              <a:t>Street Name, Madrid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3" name="object 4">
            <a:extLst>
              <a:ext uri="{FF2B5EF4-FFF2-40B4-BE49-F238E27FC236}">
                <a16:creationId xmlns:a16="http://schemas.microsoft.com/office/drawing/2014/main" xmlns="" id="{E1B3E513-29E6-EB49-87C8-5F79B580EF64}"/>
              </a:ext>
            </a:extLst>
          </p:cNvPr>
          <p:cNvSpPr txBox="1"/>
          <p:nvPr/>
        </p:nvSpPr>
        <p:spPr>
          <a:xfrm>
            <a:off x="5538651" y="1870321"/>
            <a:ext cx="186844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F9DE3D"/>
                </a:solidFill>
                <a:latin typeface="Calibri"/>
                <a:cs typeface="Calibri"/>
              </a:rPr>
              <a:t>Email:</a:t>
            </a:r>
            <a:r>
              <a:rPr sz="1400" b="1" spc="-90" dirty="0" smtClean="0">
                <a:solidFill>
                  <a:srgbClr val="F9DE3D"/>
                </a:solidFill>
                <a:latin typeface="Calibri"/>
                <a:cs typeface="Calibri"/>
              </a:rPr>
              <a:t> </a:t>
            </a:r>
            <a:r>
              <a:rPr lang="es-ES" sz="1400" b="1" spc="-5" dirty="0" err="1" smtClean="0">
                <a:solidFill>
                  <a:srgbClr val="F9DE3D"/>
                </a:solidFill>
                <a:latin typeface="Calibri"/>
                <a:cs typeface="Calibri"/>
              </a:rPr>
              <a:t>name</a:t>
            </a:r>
            <a:r>
              <a:rPr sz="1400" b="1" spc="-5" dirty="0" smtClean="0">
                <a:solidFill>
                  <a:srgbClr val="F9DE3D"/>
                </a:solidFill>
                <a:latin typeface="Calibri"/>
                <a:cs typeface="Calibri"/>
              </a:rPr>
              <a:t>@mail.com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4" name="object 8">
            <a:extLst>
              <a:ext uri="{FF2B5EF4-FFF2-40B4-BE49-F238E27FC236}">
                <a16:creationId xmlns:a16="http://schemas.microsoft.com/office/drawing/2014/main" xmlns="" id="{67DA354B-087C-414C-AF6F-8937613D836D}"/>
              </a:ext>
            </a:extLst>
          </p:cNvPr>
          <p:cNvSpPr txBox="1">
            <a:spLocks/>
          </p:cNvSpPr>
          <p:nvPr/>
        </p:nvSpPr>
        <p:spPr>
          <a:xfrm>
            <a:off x="236613" y="83978"/>
            <a:ext cx="4899974" cy="110799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</a:pPr>
            <a:r>
              <a:rPr lang="fr-FR" sz="7200" b="1" spc="275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JOHN</a:t>
            </a:r>
            <a:r>
              <a:rPr lang="fr-FR" sz="7200" b="1" spc="645" dirty="0">
                <a:latin typeface="+mn-lt"/>
              </a:rPr>
              <a:t> </a:t>
            </a:r>
            <a:r>
              <a:rPr lang="fr-FR" sz="7200" b="1" spc="365" dirty="0">
                <a:solidFill>
                  <a:srgbClr val="F9DE3D"/>
                </a:solidFill>
                <a:latin typeface="+mn-lt"/>
              </a:rPr>
              <a:t>DOE</a:t>
            </a:r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xmlns="" id="{0B8E02CE-E38F-1F43-9613-F0A3A4A77547}"/>
              </a:ext>
            </a:extLst>
          </p:cNvPr>
          <p:cNvSpPr txBox="1"/>
          <p:nvPr/>
        </p:nvSpPr>
        <p:spPr>
          <a:xfrm>
            <a:off x="183014" y="1191974"/>
            <a:ext cx="54190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Lorem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ipsum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dolor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sit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amet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,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consectetur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adipiscing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elit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Morbi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tristique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sapien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nec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nulla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rutrum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imperdiet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Nullam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faucibus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augue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id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velit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luctus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maximus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Interdum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et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malesuada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fames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ac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ante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ipsum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primis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in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faucibus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. </a:t>
            </a:r>
          </a:p>
        </p:txBody>
      </p:sp>
      <p:sp>
        <p:nvSpPr>
          <p:cNvPr id="36" name="object 20">
            <a:extLst>
              <a:ext uri="{FF2B5EF4-FFF2-40B4-BE49-F238E27FC236}">
                <a16:creationId xmlns:a16="http://schemas.microsoft.com/office/drawing/2014/main" xmlns="" id="{82C33168-196E-2A48-BF37-0E3E62BF637A}"/>
              </a:ext>
            </a:extLst>
          </p:cNvPr>
          <p:cNvSpPr/>
          <p:nvPr/>
        </p:nvSpPr>
        <p:spPr>
          <a:xfrm>
            <a:off x="-13447" y="1775427"/>
            <a:ext cx="7560309" cy="12700"/>
          </a:xfrm>
          <a:custGeom>
            <a:avLst/>
            <a:gdLst/>
            <a:ahLst/>
            <a:cxnLst/>
            <a:rect l="l" t="t" r="r" b="b"/>
            <a:pathLst>
              <a:path w="7560309" h="12700">
                <a:moveTo>
                  <a:pt x="0" y="12700"/>
                </a:moveTo>
                <a:lnTo>
                  <a:pt x="7560056" y="12700"/>
                </a:lnTo>
                <a:lnTo>
                  <a:pt x="756005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xmlns="" id="{F490EA36-29A2-EE4A-B152-03A1A753E2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35" b="15412"/>
          <a:stretch/>
        </p:blipFill>
        <p:spPr>
          <a:xfrm>
            <a:off x="5785118" y="177691"/>
            <a:ext cx="1505398" cy="1484222"/>
          </a:xfrm>
          <a:prstGeom prst="ellipse">
            <a:avLst/>
          </a:prstGeom>
        </p:spPr>
      </p:pic>
      <p:sp>
        <p:nvSpPr>
          <p:cNvPr id="39" name="object 21">
            <a:extLst>
              <a:ext uri="{FF2B5EF4-FFF2-40B4-BE49-F238E27FC236}">
                <a16:creationId xmlns:a16="http://schemas.microsoft.com/office/drawing/2014/main" xmlns="" id="{4E8DEE19-7363-0240-8FC3-71E9289691DA}"/>
              </a:ext>
            </a:extLst>
          </p:cNvPr>
          <p:cNvSpPr/>
          <p:nvPr/>
        </p:nvSpPr>
        <p:spPr>
          <a:xfrm>
            <a:off x="2998406" y="2685732"/>
            <a:ext cx="4314190" cy="375285"/>
          </a:xfrm>
          <a:custGeom>
            <a:avLst/>
            <a:gdLst/>
            <a:ahLst/>
            <a:cxnLst/>
            <a:rect l="l" t="t" r="r" b="b"/>
            <a:pathLst>
              <a:path w="4314190" h="375285">
                <a:moveTo>
                  <a:pt x="4009136" y="0"/>
                </a:moveTo>
                <a:lnTo>
                  <a:pt x="304800" y="0"/>
                </a:lnTo>
                <a:lnTo>
                  <a:pt x="255374" y="3991"/>
                </a:lnTo>
                <a:lnTo>
                  <a:pt x="208483" y="15545"/>
                </a:lnTo>
                <a:lnTo>
                  <a:pt x="164753" y="34036"/>
                </a:lnTo>
                <a:lnTo>
                  <a:pt x="124815" y="58835"/>
                </a:lnTo>
                <a:lnTo>
                  <a:pt x="89296" y="89314"/>
                </a:lnTo>
                <a:lnTo>
                  <a:pt x="58826" y="124845"/>
                </a:lnTo>
                <a:lnTo>
                  <a:pt x="34032" y="164801"/>
                </a:lnTo>
                <a:lnTo>
                  <a:pt x="15544" y="208554"/>
                </a:lnTo>
                <a:lnTo>
                  <a:pt x="3990" y="255476"/>
                </a:lnTo>
                <a:lnTo>
                  <a:pt x="0" y="304939"/>
                </a:lnTo>
                <a:lnTo>
                  <a:pt x="0" y="375170"/>
                </a:lnTo>
                <a:lnTo>
                  <a:pt x="4313936" y="375170"/>
                </a:lnTo>
                <a:lnTo>
                  <a:pt x="4313936" y="304939"/>
                </a:lnTo>
                <a:lnTo>
                  <a:pt x="4309945" y="255476"/>
                </a:lnTo>
                <a:lnTo>
                  <a:pt x="4298391" y="208554"/>
                </a:lnTo>
                <a:lnTo>
                  <a:pt x="4279903" y="164801"/>
                </a:lnTo>
                <a:lnTo>
                  <a:pt x="4255109" y="124845"/>
                </a:lnTo>
                <a:lnTo>
                  <a:pt x="4224639" y="89314"/>
                </a:lnTo>
                <a:lnTo>
                  <a:pt x="4189120" y="58835"/>
                </a:lnTo>
                <a:lnTo>
                  <a:pt x="4149182" y="34036"/>
                </a:lnTo>
                <a:lnTo>
                  <a:pt x="4105452" y="15545"/>
                </a:lnTo>
                <a:lnTo>
                  <a:pt x="4058561" y="3991"/>
                </a:lnTo>
                <a:lnTo>
                  <a:pt x="4009136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2">
            <a:extLst>
              <a:ext uri="{FF2B5EF4-FFF2-40B4-BE49-F238E27FC236}">
                <a16:creationId xmlns:a16="http://schemas.microsoft.com/office/drawing/2014/main" xmlns="" id="{B1974289-797F-254E-AC4F-082890A15983}"/>
              </a:ext>
            </a:extLst>
          </p:cNvPr>
          <p:cNvSpPr txBox="1"/>
          <p:nvPr/>
        </p:nvSpPr>
        <p:spPr>
          <a:xfrm>
            <a:off x="4476496" y="2742222"/>
            <a:ext cx="1511554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25" dirty="0" smtClean="0">
                <a:solidFill>
                  <a:srgbClr val="FFFFFF"/>
                </a:solidFill>
                <a:latin typeface="Calibri"/>
                <a:cs typeface="Calibri"/>
              </a:rPr>
              <a:t>ESTUDIOS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41" name="object 23">
            <a:extLst>
              <a:ext uri="{FF2B5EF4-FFF2-40B4-BE49-F238E27FC236}">
                <a16:creationId xmlns:a16="http://schemas.microsoft.com/office/drawing/2014/main" xmlns="" id="{20F14D15-6033-BD4B-BE0D-CF80663F8F29}"/>
              </a:ext>
            </a:extLst>
          </p:cNvPr>
          <p:cNvSpPr/>
          <p:nvPr/>
        </p:nvSpPr>
        <p:spPr>
          <a:xfrm>
            <a:off x="2998383" y="3060954"/>
            <a:ext cx="4314190" cy="2419985"/>
          </a:xfrm>
          <a:custGeom>
            <a:avLst/>
            <a:gdLst/>
            <a:ahLst/>
            <a:cxnLst/>
            <a:rect l="l" t="t" r="r" b="b"/>
            <a:pathLst>
              <a:path w="4314190" h="2419985">
                <a:moveTo>
                  <a:pt x="0" y="2419794"/>
                </a:moveTo>
                <a:lnTo>
                  <a:pt x="4314024" y="2419794"/>
                </a:lnTo>
                <a:lnTo>
                  <a:pt x="4314024" y="0"/>
                </a:lnTo>
                <a:lnTo>
                  <a:pt x="0" y="0"/>
                </a:lnTo>
                <a:lnTo>
                  <a:pt x="0" y="24197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24">
            <a:extLst>
              <a:ext uri="{FF2B5EF4-FFF2-40B4-BE49-F238E27FC236}">
                <a16:creationId xmlns:a16="http://schemas.microsoft.com/office/drawing/2014/main" xmlns="" id="{1E26D0AB-A5EC-4041-8FA6-9B7BBBA90B31}"/>
              </a:ext>
            </a:extLst>
          </p:cNvPr>
          <p:cNvSpPr/>
          <p:nvPr/>
        </p:nvSpPr>
        <p:spPr>
          <a:xfrm>
            <a:off x="3134474" y="4302785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5">
            <a:extLst>
              <a:ext uri="{FF2B5EF4-FFF2-40B4-BE49-F238E27FC236}">
                <a16:creationId xmlns:a16="http://schemas.microsoft.com/office/drawing/2014/main" xmlns="" id="{2440D787-A363-C445-81B4-619F86817BFB}"/>
              </a:ext>
            </a:extLst>
          </p:cNvPr>
          <p:cNvSpPr txBox="1">
            <a:spLocks/>
          </p:cNvSpPr>
          <p:nvPr/>
        </p:nvSpPr>
        <p:spPr>
          <a:xfrm>
            <a:off x="248224" y="3082709"/>
            <a:ext cx="6887119" cy="2151486"/>
          </a:xfrm>
          <a:prstGeom prst="rect">
            <a:avLst/>
          </a:prstGeom>
        </p:spPr>
        <p:txBody>
          <a:bodyPr vert="horz" wrap="square" lIns="0" tIns="200025" rIns="0" bIns="0" rtlCol="0">
            <a:sp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0835" algn="l">
              <a:lnSpc>
                <a:spcPct val="100000"/>
              </a:lnSpc>
              <a:spcBef>
                <a:spcPts val="1575"/>
              </a:spcBef>
            </a:pPr>
            <a:r>
              <a:rPr lang="fr-FR" sz="1800" b="1" i="1" spc="35" dirty="0">
                <a:solidFill>
                  <a:srgbClr val="D8BC2E"/>
                </a:solidFill>
                <a:latin typeface="Calibri"/>
                <a:cs typeface="Calibri"/>
              </a:rPr>
              <a:t>2016</a:t>
            </a:r>
          </a:p>
          <a:p>
            <a:pPr marL="2870835" algn="l">
              <a:lnSpc>
                <a:spcPct val="100000"/>
              </a:lnSpc>
              <a:spcBef>
                <a:spcPts val="200"/>
              </a:spcBef>
            </a:pPr>
            <a:r>
              <a:rPr lang="fr-FR" b="1" i="1" spc="25" dirty="0" smtClean="0">
                <a:solidFill>
                  <a:srgbClr val="231F20"/>
                </a:solidFill>
              </a:rPr>
              <a:t>Centro </a:t>
            </a:r>
            <a:r>
              <a:rPr lang="fr-FR" b="1" i="1" spc="25" dirty="0" err="1" smtClean="0">
                <a:solidFill>
                  <a:srgbClr val="231F20"/>
                </a:solidFill>
              </a:rPr>
              <a:t>educativo</a:t>
            </a:r>
            <a:r>
              <a:rPr lang="fr-FR" b="1" i="1" spc="25" dirty="0" smtClean="0">
                <a:solidFill>
                  <a:srgbClr val="231F20"/>
                </a:solidFill>
              </a:rPr>
              <a:t> – </a:t>
            </a:r>
            <a:r>
              <a:rPr lang="fr-FR" b="1" i="1" spc="25" dirty="0" err="1" smtClean="0">
                <a:solidFill>
                  <a:srgbClr val="231F20"/>
                </a:solidFill>
              </a:rPr>
              <a:t>Título</a:t>
            </a:r>
            <a:endParaRPr lang="fr-FR" b="1" i="1" spc="35" dirty="0">
              <a:solidFill>
                <a:srgbClr val="231F20"/>
              </a:solidFill>
            </a:endParaRPr>
          </a:p>
          <a:p>
            <a:pPr marL="2870835" algn="l">
              <a:lnSpc>
                <a:spcPct val="100000"/>
              </a:lnSpc>
              <a:spcBef>
                <a:spcPts val="200"/>
              </a:spcBef>
            </a:pPr>
            <a:r>
              <a:rPr lang="fr-FR" sz="1200" spc="15" dirty="0" err="1">
                <a:solidFill>
                  <a:srgbClr val="6D6E71"/>
                </a:solidFill>
              </a:rPr>
              <a:t>Lorem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ipsum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dolor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sit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amet</a:t>
            </a:r>
            <a:r>
              <a:rPr lang="fr-FR" sz="1200" spc="15" dirty="0">
                <a:solidFill>
                  <a:srgbClr val="6D6E71"/>
                </a:solidFill>
              </a:rPr>
              <a:t>, </a:t>
            </a:r>
            <a:r>
              <a:rPr lang="fr-FR" sz="1200" spc="15" dirty="0" err="1">
                <a:solidFill>
                  <a:srgbClr val="6D6E71"/>
                </a:solidFill>
              </a:rPr>
              <a:t>consectetur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adipiscing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elit</a:t>
            </a:r>
            <a:r>
              <a:rPr lang="fr-FR" sz="1200" spc="15" dirty="0">
                <a:solidFill>
                  <a:srgbClr val="6D6E71"/>
                </a:solidFill>
              </a:rPr>
              <a:t>. </a:t>
            </a:r>
            <a:endParaRPr lang="fr-FR" sz="1200" spc="15" dirty="0" smtClean="0">
              <a:solidFill>
                <a:srgbClr val="6D6E71"/>
              </a:solidFill>
            </a:endParaRPr>
          </a:p>
          <a:p>
            <a:pPr marL="2870835" algn="l">
              <a:lnSpc>
                <a:spcPct val="100000"/>
              </a:lnSpc>
              <a:spcBef>
                <a:spcPts val="200"/>
              </a:spcBef>
            </a:pPr>
            <a:endParaRPr lang="fr-FR" sz="1200" dirty="0">
              <a:latin typeface="Times New Roman"/>
              <a:cs typeface="Times New Roman"/>
            </a:endParaRPr>
          </a:p>
          <a:p>
            <a:pPr marL="2870835" algn="l">
              <a:lnSpc>
                <a:spcPct val="100000"/>
              </a:lnSpc>
              <a:spcBef>
                <a:spcPts val="800"/>
              </a:spcBef>
            </a:pPr>
            <a:r>
              <a:rPr lang="fr-FR" sz="1800" b="1" i="1" spc="35" dirty="0">
                <a:solidFill>
                  <a:srgbClr val="D8BC2E"/>
                </a:solidFill>
                <a:latin typeface="Calibri"/>
                <a:cs typeface="Calibri"/>
              </a:rPr>
              <a:t>2016</a:t>
            </a:r>
          </a:p>
          <a:p>
            <a:pPr marL="2870835" algn="l">
              <a:lnSpc>
                <a:spcPct val="100000"/>
              </a:lnSpc>
              <a:spcBef>
                <a:spcPts val="200"/>
              </a:spcBef>
            </a:pPr>
            <a:r>
              <a:rPr lang="fr-FR" b="1" i="1" spc="25" dirty="0">
                <a:solidFill>
                  <a:srgbClr val="231F20"/>
                </a:solidFill>
              </a:rPr>
              <a:t>Centro </a:t>
            </a:r>
            <a:r>
              <a:rPr lang="fr-FR" b="1" i="1" spc="25" dirty="0" err="1">
                <a:solidFill>
                  <a:srgbClr val="231F20"/>
                </a:solidFill>
              </a:rPr>
              <a:t>educativo</a:t>
            </a:r>
            <a:r>
              <a:rPr lang="fr-FR" b="1" i="1" spc="25" dirty="0">
                <a:solidFill>
                  <a:srgbClr val="231F20"/>
                </a:solidFill>
              </a:rPr>
              <a:t> – </a:t>
            </a:r>
            <a:r>
              <a:rPr lang="fr-FR" b="1" i="1" spc="25" dirty="0" err="1">
                <a:solidFill>
                  <a:srgbClr val="231F20"/>
                </a:solidFill>
              </a:rPr>
              <a:t>Título</a:t>
            </a:r>
            <a:endParaRPr lang="fr-FR" b="1" i="1" spc="35" dirty="0">
              <a:solidFill>
                <a:srgbClr val="231F20"/>
              </a:solidFill>
            </a:endParaRPr>
          </a:p>
          <a:p>
            <a:pPr marL="2870835" algn="l">
              <a:lnSpc>
                <a:spcPct val="100000"/>
              </a:lnSpc>
              <a:spcBef>
                <a:spcPts val="200"/>
              </a:spcBef>
            </a:pPr>
            <a:r>
              <a:rPr lang="fr-FR" sz="1200" spc="15" dirty="0" err="1" smtClean="0">
                <a:solidFill>
                  <a:srgbClr val="6D6E71"/>
                </a:solidFill>
              </a:rPr>
              <a:t>Lorem</a:t>
            </a:r>
            <a:r>
              <a:rPr lang="fr-FR" sz="1200" spc="15" dirty="0" smtClean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ipsum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dolor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sit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amet</a:t>
            </a:r>
            <a:r>
              <a:rPr lang="fr-FR" sz="1200" spc="15" dirty="0">
                <a:solidFill>
                  <a:srgbClr val="6D6E71"/>
                </a:solidFill>
              </a:rPr>
              <a:t>, </a:t>
            </a:r>
            <a:r>
              <a:rPr lang="fr-FR" sz="1200" spc="15" dirty="0" err="1">
                <a:solidFill>
                  <a:srgbClr val="6D6E71"/>
                </a:solidFill>
              </a:rPr>
              <a:t>consectetur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adipiscing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elit</a:t>
            </a:r>
            <a:r>
              <a:rPr lang="fr-FR" sz="1200" spc="15" dirty="0">
                <a:solidFill>
                  <a:srgbClr val="6D6E71"/>
                </a:solidFill>
              </a:rPr>
              <a:t>.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83732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259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</cp:revision>
  <dcterms:created xsi:type="dcterms:W3CDTF">2018-03-15T15:56:33Z</dcterms:created>
  <dcterms:modified xsi:type="dcterms:W3CDTF">2019-01-22T20:25:30Z</dcterms:modified>
</cp:coreProperties>
</file>