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96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586"/>
  </p:normalViewPr>
  <p:slideViewPr>
    <p:cSldViewPr>
      <p:cViewPr>
        <p:scale>
          <a:sx n="86" d="100"/>
          <a:sy n="86" d="100"/>
        </p:scale>
        <p:origin x="1548" y="-223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DA16-9796-44D6-9F80-3A59AB6576B1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DBE-EA1A-460F-AB49-42825B11BC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27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DA16-9796-44D6-9F80-3A59AB6576B1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DBE-EA1A-460F-AB49-42825B11BC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12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DA16-9796-44D6-9F80-3A59AB6576B1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DBE-EA1A-460F-AB49-42825B11BC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087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DA16-9796-44D6-9F80-3A59AB6576B1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DBE-EA1A-460F-AB49-42825B11BC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790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DA16-9796-44D6-9F80-3A59AB6576B1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DBE-EA1A-460F-AB49-42825B11BC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28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DA16-9796-44D6-9F80-3A59AB6576B1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DBE-EA1A-460F-AB49-42825B11BC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806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DA16-9796-44D6-9F80-3A59AB6576B1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DBE-EA1A-460F-AB49-42825B11BC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527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DA16-9796-44D6-9F80-3A59AB6576B1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DBE-EA1A-460F-AB49-42825B11BC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672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DA16-9796-44D6-9F80-3A59AB6576B1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DBE-EA1A-460F-AB49-42825B11BC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8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DA16-9796-44D6-9F80-3A59AB6576B1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DBE-EA1A-460F-AB49-42825B11BC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825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DA16-9796-44D6-9F80-3A59AB6576B1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DBE-EA1A-460F-AB49-42825B11BC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652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EDA16-9796-44D6-9F80-3A59AB6576B1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4CDBE-EA1A-460F-AB49-42825B11BC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149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0250" y="285750"/>
            <a:ext cx="2286000" cy="1200329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Vincent Doe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1" dirty="0" err="1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en-US" sz="1200" b="1" dirty="0" err="1" smtClean="0">
                <a:solidFill>
                  <a:schemeClr val="bg1">
                    <a:lumMod val="50000"/>
                  </a:schemeClr>
                </a:solidFill>
              </a:rPr>
              <a:t>ítulo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 del </a:t>
            </a:r>
            <a:r>
              <a:rPr lang="en-US" sz="1200" b="1" dirty="0" err="1" smtClean="0">
                <a:solidFill>
                  <a:schemeClr val="bg1">
                    <a:lumMod val="50000"/>
                  </a:schemeClr>
                </a:solidFill>
              </a:rPr>
              <a:t>puesto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564" y="2071688"/>
            <a:ext cx="3072406" cy="1114425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en-US" sz="6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Perfil</a:t>
            </a:r>
            <a:endParaRPr lang="en-US" sz="6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endParaRPr lang="en-US" sz="4800" dirty="0" smtClean="0"/>
          </a:p>
          <a:p>
            <a:pPr algn="ctr" defTabSz="685800">
              <a:defRPr/>
            </a:pP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Lorem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ipsum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dolor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sit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amet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,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consectetur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adipiscing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elit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.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Morbi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tristique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sapien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nec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nulla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rutrum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imperdiet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.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Nullam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faucibus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augue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id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velit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luctus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maximus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.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Interdum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et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malesuada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fames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ac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ante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ipsum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primis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in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faucibus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.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1905000"/>
            <a:ext cx="3031331" cy="1371600"/>
          </a:xfrm>
        </p:spPr>
        <p:txBody>
          <a:bodyPr>
            <a:normAutofit/>
          </a:bodyPr>
          <a:lstStyle/>
          <a:p>
            <a:pPr algn="ctr"/>
            <a:r>
              <a:rPr lang="en-US" sz="16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Intereses</a:t>
            </a:r>
            <a:endParaRPr lang="en-US" sz="16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endParaRPr lang="en-US" sz="700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en-US" sz="1200" dirty="0" err="1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/>
              </a:rPr>
              <a:t>Deportes</a:t>
            </a:r>
            <a:endParaRPr lang="en-US" sz="1200" b="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/>
            </a:endParaRPr>
          </a:p>
          <a:p>
            <a:pPr algn="ctr"/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/>
              </a:rPr>
              <a:t>Cine</a:t>
            </a:r>
          </a:p>
          <a:p>
            <a:pPr algn="ctr"/>
            <a:r>
              <a:rPr lang="en-US" sz="1200" dirty="0" err="1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/>
              </a:rPr>
              <a:t>Lectura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/>
              </a:rPr>
              <a:t> / </a:t>
            </a:r>
            <a:r>
              <a:rPr lang="en-US" sz="1200" dirty="0" err="1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/>
              </a:rPr>
              <a:t>novelas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/>
              </a:rPr>
              <a:t> </a:t>
            </a:r>
            <a:r>
              <a:rPr lang="en-US" sz="1200" dirty="0" err="1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/>
              </a:rPr>
              <a:t>históricas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/>
            </a:endParaRPr>
          </a:p>
          <a:p>
            <a:pPr algn="ctr"/>
            <a:r>
              <a:rPr lang="en-US" sz="1200" dirty="0" err="1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/>
              </a:rPr>
              <a:t>Nuevas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/>
              </a:rPr>
              <a:t> </a:t>
            </a:r>
            <a:r>
              <a:rPr lang="en-US" sz="1200" dirty="0" err="1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/>
              </a:rPr>
              <a:t>tecnologías</a:t>
            </a:r>
            <a:endParaRPr lang="en-US" sz="1200" b="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381500" y="247650"/>
            <a:ext cx="0" cy="129540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438650" y="285750"/>
            <a:ext cx="2162174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DA968F"/>
                </a:solidFill>
                <a:latin typeface="Calibri" panose="020F0502020204030204" pitchFamily="34" charset="0"/>
              </a:rPr>
              <a:t>000 111 333</a:t>
            </a:r>
            <a:endParaRPr lang="en-US" b="1" dirty="0">
              <a:solidFill>
                <a:srgbClr val="DA968F"/>
              </a:solidFill>
              <a:latin typeface="Calibri" panose="020F0502020204030204" pitchFamily="34" charset="0"/>
            </a:endParaRPr>
          </a:p>
          <a:p>
            <a:pPr algn="r"/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name@mail.com</a:t>
            </a:r>
            <a:endParaRPr lang="en-US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r"/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12 Street Name</a:t>
            </a:r>
            <a:endParaRPr lang="en-US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r"/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Madrid</a:t>
            </a:r>
            <a:endParaRPr lang="en-US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8" name="Content Placeholder 17"/>
          <p:cNvSpPr>
            <a:spLocks noGrp="1"/>
          </p:cNvSpPr>
          <p:nvPr>
            <p:ph sz="half" idx="2"/>
          </p:nvPr>
        </p:nvSpPr>
        <p:spPr>
          <a:xfrm>
            <a:off x="342900" y="3505200"/>
            <a:ext cx="6134100" cy="304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1600" b="1" dirty="0" err="1" smtClean="0">
                <a:solidFill>
                  <a:schemeClr val="bg1">
                    <a:lumMod val="50000"/>
                  </a:schemeClr>
                </a:solidFill>
              </a:rPr>
              <a:t>Experiencia</a:t>
            </a: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laboral</a:t>
            </a:r>
            <a:endParaRPr lang="en-US" sz="16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990600" y="2238375"/>
            <a:ext cx="17526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114800" y="2266950"/>
            <a:ext cx="17526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57200" y="3810000"/>
            <a:ext cx="59436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 Placeholder 2"/>
          <p:cNvSpPr txBox="1">
            <a:spLocks/>
          </p:cNvSpPr>
          <p:nvPr/>
        </p:nvSpPr>
        <p:spPr>
          <a:xfrm>
            <a:off x="342900" y="3911778"/>
            <a:ext cx="2057399" cy="1524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6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Puesto</a:t>
            </a:r>
            <a:endParaRPr lang="en-US" sz="56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sz="4800" dirty="0" err="1" smtClean="0">
                <a:solidFill>
                  <a:schemeClr val="bg1">
                    <a:lumMod val="50000"/>
                  </a:schemeClr>
                </a:solidFill>
              </a:rPr>
              <a:t>Empresa</a:t>
            </a:r>
            <a:endParaRPr lang="en-US" sz="48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US" sz="4000" dirty="0" smtClean="0"/>
              <a:t>2010 - 2012</a:t>
            </a:r>
          </a:p>
          <a:p>
            <a:pPr algn="ctr"/>
            <a:endParaRPr lang="en-US" dirty="0" smtClean="0"/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Lorem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ipsum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dolor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sit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amet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,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consectetur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adipiscing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elit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.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Morbi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tristique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sapien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nec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nulla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rutrum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imperdiet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.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Nullam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faucibus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 smtClean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augue</a:t>
            </a:r>
            <a:r>
              <a:rPr lang="fr-FR" sz="4800" b="0" dirty="0" smtClean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.</a:t>
            </a:r>
            <a:endParaRPr lang="fr-FR" sz="4800" b="0" dirty="0">
              <a:solidFill>
                <a:schemeClr val="bg1">
                  <a:lumMod val="65000"/>
                </a:schemeClr>
              </a:solidFill>
              <a:latin typeface="Calibri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714375" y="4572000"/>
            <a:ext cx="13716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762250" y="4572000"/>
            <a:ext cx="13716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838700" y="4572000"/>
            <a:ext cx="13716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9050" y="1828800"/>
            <a:ext cx="6810375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Content Placeholder 17"/>
          <p:cNvSpPr>
            <a:spLocks noGrp="1"/>
          </p:cNvSpPr>
          <p:nvPr>
            <p:ph sz="half" idx="2"/>
          </p:nvPr>
        </p:nvSpPr>
        <p:spPr>
          <a:xfrm>
            <a:off x="457200" y="5791200"/>
            <a:ext cx="6134100" cy="304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1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Estudios</a:t>
            </a:r>
            <a:endParaRPr lang="en-US" sz="16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1266825" y="6096000"/>
            <a:ext cx="44577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 Placeholder 2"/>
          <p:cNvSpPr txBox="1">
            <a:spLocks/>
          </p:cNvSpPr>
          <p:nvPr/>
        </p:nvSpPr>
        <p:spPr>
          <a:xfrm>
            <a:off x="1295400" y="6096000"/>
            <a:ext cx="2057399" cy="12954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9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Centro </a:t>
            </a:r>
            <a:r>
              <a:rPr lang="en-US" sz="29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educativo</a:t>
            </a:r>
            <a:endParaRPr lang="en-US" sz="29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sz="2500" dirty="0" smtClean="0">
                <a:solidFill>
                  <a:schemeClr val="bg1">
                    <a:lumMod val="50000"/>
                  </a:schemeClr>
                </a:solidFill>
              </a:rPr>
              <a:t>Ciudad, País</a:t>
            </a:r>
          </a:p>
          <a:p>
            <a:pPr algn="ctr"/>
            <a:r>
              <a:rPr lang="en-US" sz="2100" dirty="0" smtClean="0"/>
              <a:t>2010  - 2012</a:t>
            </a:r>
          </a:p>
          <a:p>
            <a:pPr algn="ctr"/>
            <a:endParaRPr lang="en-US" dirty="0" smtClean="0"/>
          </a:p>
          <a:p>
            <a:pPr algn="ctr"/>
            <a:r>
              <a:rPr lang="fr-FR" sz="22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Lorem</a:t>
            </a:r>
            <a:r>
              <a:rPr lang="fr-FR" sz="22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22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ipsum</a:t>
            </a:r>
            <a:r>
              <a:rPr lang="fr-FR" sz="22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22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dolor</a:t>
            </a:r>
            <a:r>
              <a:rPr lang="fr-FR" sz="22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22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sit</a:t>
            </a:r>
            <a:r>
              <a:rPr lang="fr-FR" sz="22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22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amet</a:t>
            </a:r>
            <a:r>
              <a:rPr lang="fr-FR" sz="22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, </a:t>
            </a:r>
            <a:r>
              <a:rPr lang="fr-FR" sz="22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consectetur</a:t>
            </a:r>
            <a:r>
              <a:rPr lang="fr-FR" sz="22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22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adipiscing</a:t>
            </a:r>
            <a:r>
              <a:rPr lang="fr-FR" sz="22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22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elit</a:t>
            </a:r>
            <a:r>
              <a:rPr lang="fr-FR" sz="22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. 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1647824" y="6934200"/>
            <a:ext cx="13716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010025" y="6934200"/>
            <a:ext cx="13716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Content Placeholder 17"/>
          <p:cNvSpPr>
            <a:spLocks noGrp="1"/>
          </p:cNvSpPr>
          <p:nvPr>
            <p:ph sz="half" idx="2"/>
          </p:nvPr>
        </p:nvSpPr>
        <p:spPr>
          <a:xfrm>
            <a:off x="400049" y="7600950"/>
            <a:ext cx="6134100" cy="400050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Habilidades</a:t>
            </a:r>
            <a:endParaRPr lang="en-US" sz="16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457200" y="7924800"/>
            <a:ext cx="59817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 Placeholder 2"/>
          <p:cNvSpPr txBox="1">
            <a:spLocks/>
          </p:cNvSpPr>
          <p:nvPr/>
        </p:nvSpPr>
        <p:spPr>
          <a:xfrm>
            <a:off x="457200" y="8077200"/>
            <a:ext cx="14478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Español</a:t>
            </a:r>
            <a:endParaRPr lang="en-US" sz="15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endParaRPr lang="en-US" sz="1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fr-FR" sz="1300" b="0" dirty="0" err="1" smtClean="0">
                <a:solidFill>
                  <a:schemeClr val="bg1">
                    <a:lumMod val="65000"/>
                  </a:schemeClr>
                </a:solidFill>
                <a:cs typeface="Calibri"/>
              </a:rPr>
              <a:t>Nativo</a:t>
            </a:r>
            <a:endParaRPr lang="fr-FR" sz="1700" b="0" dirty="0">
              <a:solidFill>
                <a:schemeClr val="bg1">
                  <a:lumMod val="65000"/>
                </a:schemeClr>
              </a:solidFill>
              <a:cs typeface="Calibri"/>
            </a:endParaRPr>
          </a:p>
        </p:txBody>
      </p:sp>
      <p:sp>
        <p:nvSpPr>
          <p:cNvPr id="55" name="Text Placeholder 2"/>
          <p:cNvSpPr txBox="1">
            <a:spLocks/>
          </p:cNvSpPr>
          <p:nvPr/>
        </p:nvSpPr>
        <p:spPr>
          <a:xfrm>
            <a:off x="1952625" y="8077200"/>
            <a:ext cx="14478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Inglés</a:t>
            </a:r>
            <a:endParaRPr lang="en-US" sz="15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endParaRPr lang="en-US" sz="1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fr-FR" sz="1300" b="0" dirty="0" err="1" smtClean="0">
                <a:solidFill>
                  <a:schemeClr val="bg1">
                    <a:lumMod val="65000"/>
                  </a:schemeClr>
                </a:solidFill>
                <a:cs typeface="Calibri"/>
              </a:rPr>
              <a:t>Fluido</a:t>
            </a:r>
            <a:endParaRPr lang="fr-FR" sz="1700" b="0" dirty="0">
              <a:solidFill>
                <a:schemeClr val="bg1">
                  <a:lumMod val="65000"/>
                </a:schemeClr>
              </a:solidFill>
              <a:cs typeface="Calibri"/>
            </a:endParaRPr>
          </a:p>
        </p:txBody>
      </p:sp>
      <p:sp>
        <p:nvSpPr>
          <p:cNvPr id="56" name="Text Placeholder 2"/>
          <p:cNvSpPr txBox="1">
            <a:spLocks/>
          </p:cNvSpPr>
          <p:nvPr/>
        </p:nvSpPr>
        <p:spPr>
          <a:xfrm>
            <a:off x="3543300" y="8077200"/>
            <a:ext cx="14478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Francés</a:t>
            </a:r>
            <a:endParaRPr lang="en-US" sz="15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endParaRPr lang="en-US" sz="1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fr-FR" sz="1300" b="0" dirty="0" err="1" smtClean="0">
                <a:solidFill>
                  <a:schemeClr val="bg1">
                    <a:lumMod val="65000"/>
                  </a:schemeClr>
                </a:solidFill>
                <a:cs typeface="Calibri"/>
              </a:rPr>
              <a:t>Profesional</a:t>
            </a:r>
            <a:endParaRPr lang="fr-FR" sz="1700" b="0" dirty="0">
              <a:solidFill>
                <a:schemeClr val="bg1">
                  <a:lumMod val="65000"/>
                </a:schemeClr>
              </a:solidFill>
              <a:cs typeface="Calibri"/>
            </a:endParaRPr>
          </a:p>
        </p:txBody>
      </p:sp>
      <p:sp>
        <p:nvSpPr>
          <p:cNvPr id="57" name="Text Placeholder 2"/>
          <p:cNvSpPr txBox="1">
            <a:spLocks/>
          </p:cNvSpPr>
          <p:nvPr/>
        </p:nvSpPr>
        <p:spPr>
          <a:xfrm>
            <a:off x="5076825" y="8077200"/>
            <a:ext cx="14478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Alemán</a:t>
            </a:r>
            <a:endParaRPr lang="en-US" sz="15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endParaRPr lang="en-US" sz="1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fr-FR" sz="1300" b="0" dirty="0" err="1" smtClean="0">
                <a:solidFill>
                  <a:schemeClr val="bg1">
                    <a:lumMod val="65000"/>
                  </a:schemeClr>
                </a:solidFill>
                <a:cs typeface="Calibri"/>
              </a:rPr>
              <a:t>Básico</a:t>
            </a:r>
            <a:endParaRPr lang="fr-FR" sz="1700" b="0" dirty="0">
              <a:solidFill>
                <a:schemeClr val="bg1">
                  <a:lumMod val="65000"/>
                </a:schemeClr>
              </a:solidFill>
              <a:cs typeface="Calibri"/>
            </a:endParaRPr>
          </a:p>
        </p:txBody>
      </p:sp>
      <p:sp>
        <p:nvSpPr>
          <p:cNvPr id="58" name="Text Placeholder 2"/>
          <p:cNvSpPr txBox="1">
            <a:spLocks/>
          </p:cNvSpPr>
          <p:nvPr/>
        </p:nvSpPr>
        <p:spPr>
          <a:xfrm>
            <a:off x="447675" y="8915400"/>
            <a:ext cx="14478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HTM / PHP</a:t>
            </a:r>
          </a:p>
          <a:p>
            <a:pPr algn="ctr"/>
            <a:endParaRPr lang="en-US" sz="1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fr-FR" sz="1300" b="0" dirty="0" err="1" smtClean="0">
                <a:solidFill>
                  <a:schemeClr val="bg1">
                    <a:lumMod val="65000"/>
                  </a:schemeClr>
                </a:solidFill>
                <a:cs typeface="Calibri"/>
              </a:rPr>
              <a:t>Experto</a:t>
            </a:r>
            <a:endParaRPr lang="fr-FR" sz="1700" b="0" dirty="0">
              <a:solidFill>
                <a:schemeClr val="bg1">
                  <a:lumMod val="65000"/>
                </a:schemeClr>
              </a:solidFill>
              <a:cs typeface="Calibri"/>
            </a:endParaRPr>
          </a:p>
        </p:txBody>
      </p:sp>
      <p:sp>
        <p:nvSpPr>
          <p:cNvPr id="59" name="Text Placeholder 2"/>
          <p:cNvSpPr txBox="1">
            <a:spLocks/>
          </p:cNvSpPr>
          <p:nvPr/>
        </p:nvSpPr>
        <p:spPr>
          <a:xfrm>
            <a:off x="1981200" y="8915400"/>
            <a:ext cx="14478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MySQL</a:t>
            </a:r>
            <a:endParaRPr lang="en-US" sz="15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endParaRPr lang="en-US" sz="1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fr-FR" sz="1300" b="0" dirty="0" err="1" smtClean="0">
                <a:solidFill>
                  <a:schemeClr val="bg1">
                    <a:lumMod val="65000"/>
                  </a:schemeClr>
                </a:solidFill>
                <a:cs typeface="Calibri"/>
              </a:rPr>
              <a:t>Avanzado</a:t>
            </a:r>
            <a:endParaRPr lang="fr-FR" sz="1700" b="0" dirty="0">
              <a:solidFill>
                <a:schemeClr val="bg1">
                  <a:lumMod val="65000"/>
                </a:schemeClr>
              </a:solidFill>
              <a:cs typeface="Calibri"/>
            </a:endParaRPr>
          </a:p>
        </p:txBody>
      </p:sp>
      <p:sp>
        <p:nvSpPr>
          <p:cNvPr id="60" name="Text Placeholder 2"/>
          <p:cNvSpPr txBox="1">
            <a:spLocks/>
          </p:cNvSpPr>
          <p:nvPr/>
        </p:nvSpPr>
        <p:spPr>
          <a:xfrm>
            <a:off x="3524250" y="8915400"/>
            <a:ext cx="14478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G. AdWords</a:t>
            </a:r>
          </a:p>
          <a:p>
            <a:pPr algn="ctr"/>
            <a:endParaRPr lang="en-US" sz="1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sz="1300" b="0" dirty="0" err="1" smtClean="0">
                <a:solidFill>
                  <a:schemeClr val="bg1">
                    <a:lumMod val="65000"/>
                  </a:schemeClr>
                </a:solidFill>
              </a:rPr>
              <a:t>Experto</a:t>
            </a:r>
            <a:endParaRPr lang="fr-FR" sz="1700" b="0" dirty="0">
              <a:solidFill>
                <a:schemeClr val="bg1">
                  <a:lumMod val="65000"/>
                </a:schemeClr>
              </a:solidFill>
              <a:cs typeface="Calibri"/>
            </a:endParaRPr>
          </a:p>
        </p:txBody>
      </p:sp>
      <p:sp>
        <p:nvSpPr>
          <p:cNvPr id="61" name="Text Placeholder 2"/>
          <p:cNvSpPr txBox="1">
            <a:spLocks/>
          </p:cNvSpPr>
          <p:nvPr/>
        </p:nvSpPr>
        <p:spPr>
          <a:xfrm>
            <a:off x="5029200" y="8915400"/>
            <a:ext cx="14478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 Analytics</a:t>
            </a:r>
          </a:p>
          <a:p>
            <a:pPr algn="ctr"/>
            <a:endParaRPr lang="en-US" sz="1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fr-FR" sz="1300" b="0" dirty="0" err="1" smtClean="0">
                <a:solidFill>
                  <a:schemeClr val="bg1">
                    <a:lumMod val="65000"/>
                  </a:schemeClr>
                </a:solidFill>
                <a:cs typeface="Calibri"/>
              </a:rPr>
              <a:t>Básico</a:t>
            </a:r>
            <a:endParaRPr lang="fr-FR" sz="1700" b="0" dirty="0">
              <a:solidFill>
                <a:schemeClr val="bg1">
                  <a:lumMod val="65000"/>
                </a:schemeClr>
              </a:solidFill>
              <a:cs typeface="Calibri"/>
            </a:endParaRPr>
          </a:p>
        </p:txBody>
      </p:sp>
      <p:pic>
        <p:nvPicPr>
          <p:cNvPr id="37" name="Image 7"/>
          <p:cNvPicPr>
            <a:picLocks noChangeAspect="1"/>
          </p:cNvPicPr>
          <p:nvPr/>
        </p:nvPicPr>
        <p:blipFill rotWithShape="1">
          <a:blip r:embed="rId2"/>
          <a:srcRect l="43073" b="14177"/>
          <a:stretch/>
        </p:blipFill>
        <p:spPr>
          <a:xfrm>
            <a:off x="309564" y="152400"/>
            <a:ext cx="1671636" cy="1629305"/>
          </a:xfrm>
          <a:prstGeom prst="ellipse">
            <a:avLst/>
          </a:prstGeom>
        </p:spPr>
      </p:pic>
      <p:cxnSp>
        <p:nvCxnSpPr>
          <p:cNvPr id="48" name="Straight Connector 47"/>
          <p:cNvCxnSpPr/>
          <p:nvPr/>
        </p:nvCxnSpPr>
        <p:spPr>
          <a:xfrm>
            <a:off x="457200" y="8382000"/>
            <a:ext cx="13716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1981200" y="8382000"/>
            <a:ext cx="13716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581400" y="8382000"/>
            <a:ext cx="13716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067300" y="8382000"/>
            <a:ext cx="13716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476250" y="9296400"/>
            <a:ext cx="13716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2009775" y="9296400"/>
            <a:ext cx="13716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562350" y="9296400"/>
            <a:ext cx="13716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057775" y="9296400"/>
            <a:ext cx="13716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 Placeholder 2"/>
          <p:cNvSpPr txBox="1">
            <a:spLocks/>
          </p:cNvSpPr>
          <p:nvPr/>
        </p:nvSpPr>
        <p:spPr>
          <a:xfrm>
            <a:off x="2455069" y="3911778"/>
            <a:ext cx="2057399" cy="1524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Puesto</a:t>
            </a:r>
            <a:endParaRPr lang="en-US" sz="56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sz="4800" dirty="0" err="1">
                <a:solidFill>
                  <a:schemeClr val="bg1">
                    <a:lumMod val="50000"/>
                  </a:schemeClr>
                </a:solidFill>
              </a:rPr>
              <a:t>Empresa</a:t>
            </a:r>
            <a:endParaRPr lang="en-US" sz="48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US" sz="4000" dirty="0" smtClean="0"/>
              <a:t>2010 - 2012</a:t>
            </a:r>
          </a:p>
          <a:p>
            <a:pPr algn="ctr"/>
            <a:endParaRPr lang="en-US" dirty="0" smtClean="0"/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Lorem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ipsum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dolor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sit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amet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,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consectetur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adipiscing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elit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.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Morbi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tristique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sapien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nec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nulla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rutrum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imperdiet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.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Nullam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faucibus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augue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.</a:t>
            </a:r>
          </a:p>
        </p:txBody>
      </p:sp>
      <p:sp>
        <p:nvSpPr>
          <p:cNvPr id="64" name="Text Placeholder 2"/>
          <p:cNvSpPr txBox="1">
            <a:spLocks/>
          </p:cNvSpPr>
          <p:nvPr/>
        </p:nvSpPr>
        <p:spPr>
          <a:xfrm>
            <a:off x="4438650" y="3911778"/>
            <a:ext cx="2057399" cy="1524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Puesto</a:t>
            </a:r>
            <a:endParaRPr lang="en-US" sz="56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sz="4800" dirty="0" err="1">
                <a:solidFill>
                  <a:schemeClr val="bg1">
                    <a:lumMod val="50000"/>
                  </a:schemeClr>
                </a:solidFill>
              </a:rPr>
              <a:t>Empresa</a:t>
            </a:r>
            <a:endParaRPr lang="en-US" sz="48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US" sz="4000" dirty="0" smtClean="0"/>
              <a:t>2010 - 2012</a:t>
            </a:r>
          </a:p>
          <a:p>
            <a:pPr algn="ctr"/>
            <a:endParaRPr lang="en-US" dirty="0" smtClean="0"/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Lorem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ipsum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dolor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sit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amet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,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consectetur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adipiscing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elit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.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Morbi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tristique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sapien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nec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nulla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rutrum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imperdiet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.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Nullam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faucibus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48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augue</a:t>
            </a: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.</a:t>
            </a:r>
          </a:p>
        </p:txBody>
      </p:sp>
      <p:sp>
        <p:nvSpPr>
          <p:cNvPr id="65" name="Text Placeholder 2"/>
          <p:cNvSpPr txBox="1">
            <a:spLocks/>
          </p:cNvSpPr>
          <p:nvPr/>
        </p:nvSpPr>
        <p:spPr>
          <a:xfrm>
            <a:off x="3686176" y="6108876"/>
            <a:ext cx="2057399" cy="12954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9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Centro </a:t>
            </a:r>
            <a:r>
              <a:rPr lang="en-US" sz="29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educativo</a:t>
            </a:r>
            <a:endParaRPr lang="en-US" sz="29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sz="2500" dirty="0">
                <a:solidFill>
                  <a:schemeClr val="bg1">
                    <a:lumMod val="50000"/>
                  </a:schemeClr>
                </a:solidFill>
              </a:rPr>
              <a:t>Ciudad, País</a:t>
            </a:r>
          </a:p>
          <a:p>
            <a:pPr algn="ctr"/>
            <a:r>
              <a:rPr lang="en-US" sz="2100" dirty="0" smtClean="0"/>
              <a:t>2010  - 2012</a:t>
            </a:r>
          </a:p>
          <a:p>
            <a:pPr algn="ctr"/>
            <a:endParaRPr lang="en-US" dirty="0" smtClean="0"/>
          </a:p>
          <a:p>
            <a:pPr algn="ctr"/>
            <a:r>
              <a:rPr lang="fr-FR" sz="22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Lorem</a:t>
            </a:r>
            <a:r>
              <a:rPr lang="fr-FR" sz="22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22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ipsum</a:t>
            </a:r>
            <a:r>
              <a:rPr lang="fr-FR" sz="22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22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dolor</a:t>
            </a:r>
            <a:r>
              <a:rPr lang="fr-FR" sz="22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22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sit</a:t>
            </a:r>
            <a:r>
              <a:rPr lang="fr-FR" sz="22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22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amet</a:t>
            </a:r>
            <a:r>
              <a:rPr lang="fr-FR" sz="22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, </a:t>
            </a:r>
            <a:r>
              <a:rPr lang="fr-FR" sz="22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consectetur</a:t>
            </a:r>
            <a:r>
              <a:rPr lang="fr-FR" sz="22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22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adipiscing</a:t>
            </a:r>
            <a:r>
              <a:rPr lang="fr-FR" sz="22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 </a:t>
            </a:r>
            <a:r>
              <a:rPr lang="fr-FR" sz="22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elit</a:t>
            </a:r>
            <a:r>
              <a:rPr lang="fr-FR" sz="22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3934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199</Words>
  <Application>Microsoft Office PowerPoint</Application>
  <PresentationFormat>A4 (210 x 297 mm)</PresentationFormat>
  <Paragraphs>66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Vincent Doe Título del puesto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mubashirali1@live.com</dc:creator>
  <cp:lastModifiedBy>PC</cp:lastModifiedBy>
  <cp:revision>33</cp:revision>
  <dcterms:created xsi:type="dcterms:W3CDTF">2016-05-24T08:17:30Z</dcterms:created>
  <dcterms:modified xsi:type="dcterms:W3CDTF">2019-01-22T20:22:32Z</dcterms:modified>
</cp:coreProperties>
</file>