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9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6" d="100"/>
          <a:sy n="86" d="100"/>
        </p:scale>
        <p:origin x="1548" y="-22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0" y="285750"/>
            <a:ext cx="2286000" cy="12003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Vincent Doe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ítulo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puesto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4" y="2071688"/>
            <a:ext cx="3072406" cy="111442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6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Perfil</a:t>
            </a:r>
            <a:endParaRPr lang="en-US" sz="6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800" dirty="0" smtClean="0"/>
          </a:p>
          <a:p>
            <a:pPr algn="ctr" defTabSz="685800">
              <a:defRPr/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Interdum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et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malesuada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fames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ac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ante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primis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in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905000"/>
            <a:ext cx="3031331" cy="1371600"/>
          </a:xfrm>
        </p:spPr>
        <p:txBody>
          <a:bodyPr>
            <a:normAutofit/>
          </a:bodyPr>
          <a:lstStyle/>
          <a:p>
            <a:pPr algn="ctr"/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Intereses</a:t>
            </a:r>
            <a:endParaRPr lang="en-US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Deportes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Cine</a:t>
            </a:r>
          </a:p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Lectura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/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novelas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históricas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Nuevas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tecnologías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81500" y="247650"/>
            <a:ext cx="0" cy="129540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38650" y="285750"/>
            <a:ext cx="2162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DA968F"/>
                </a:solidFill>
                <a:latin typeface="Calibri" panose="020F0502020204030204" pitchFamily="34" charset="0"/>
              </a:rPr>
              <a:t>000 111 333</a:t>
            </a:r>
            <a:endParaRPr lang="en-US" b="1" dirty="0">
              <a:solidFill>
                <a:srgbClr val="DA968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name@mail.com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12 Street Name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Madrid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42900" y="3505200"/>
            <a:ext cx="61341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</a:rPr>
              <a:t>Experiencia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laboral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2238375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2266950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3810000"/>
            <a:ext cx="5943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2"/>
          <p:cNvSpPr txBox="1">
            <a:spLocks/>
          </p:cNvSpPr>
          <p:nvPr/>
        </p:nvSpPr>
        <p:spPr>
          <a:xfrm>
            <a:off x="34290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Puesto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  <a:endParaRPr lang="fr-FR" sz="4800" b="0" dirty="0">
              <a:solidFill>
                <a:schemeClr val="bg1">
                  <a:lumMod val="65000"/>
                </a:schemeClr>
              </a:solidFill>
              <a:latin typeface="Calibri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14375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6225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3870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" y="1828800"/>
            <a:ext cx="6810375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457200" y="5791200"/>
            <a:ext cx="61341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Estudios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266825" y="6096000"/>
            <a:ext cx="4457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Placeholder 2"/>
          <p:cNvSpPr txBox="1">
            <a:spLocks/>
          </p:cNvSpPr>
          <p:nvPr/>
        </p:nvSpPr>
        <p:spPr>
          <a:xfrm>
            <a:off x="1295400" y="6096000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Centro </a:t>
            </a:r>
            <a:r>
              <a:rPr lang="en-US" sz="29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educativo</a:t>
            </a:r>
            <a:endParaRPr lang="en-US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Ciudad, País</a:t>
            </a:r>
          </a:p>
          <a:p>
            <a:pPr algn="ctr"/>
            <a:r>
              <a:rPr lang="en-US" sz="2100" dirty="0" smtClean="0"/>
              <a:t>2010  - 2012</a:t>
            </a:r>
          </a:p>
          <a:p>
            <a:pPr algn="ctr"/>
            <a:endParaRPr lang="en-US" dirty="0" smtClean="0"/>
          </a:p>
          <a:p>
            <a:pPr algn="ctr"/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647824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10025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400049" y="7600950"/>
            <a:ext cx="6134100" cy="40005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Habilidades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57200" y="7924800"/>
            <a:ext cx="5981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 Placeholder 2"/>
          <p:cNvSpPr txBox="1">
            <a:spLocks/>
          </p:cNvSpPr>
          <p:nvPr/>
        </p:nvSpPr>
        <p:spPr>
          <a:xfrm>
            <a:off x="4572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Español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Nativo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19526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Inglés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Fluido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6" name="Text Placeholder 2"/>
          <p:cNvSpPr txBox="1">
            <a:spLocks/>
          </p:cNvSpPr>
          <p:nvPr/>
        </p:nvSpPr>
        <p:spPr>
          <a:xfrm>
            <a:off x="35433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Francés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Profesional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7" name="Text Placeholder 2"/>
          <p:cNvSpPr txBox="1">
            <a:spLocks/>
          </p:cNvSpPr>
          <p:nvPr/>
        </p:nvSpPr>
        <p:spPr>
          <a:xfrm>
            <a:off x="50768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Alemán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Básico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8" name="Text Placeholder 2"/>
          <p:cNvSpPr txBox="1">
            <a:spLocks/>
          </p:cNvSpPr>
          <p:nvPr/>
        </p:nvSpPr>
        <p:spPr>
          <a:xfrm>
            <a:off x="447675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HTM / PHP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Experto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9" name="Text Placeholder 2"/>
          <p:cNvSpPr txBox="1">
            <a:spLocks/>
          </p:cNvSpPr>
          <p:nvPr/>
        </p:nvSpPr>
        <p:spPr>
          <a:xfrm>
            <a:off x="1981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MySQL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Avanzado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0" name="Text Placeholder 2"/>
          <p:cNvSpPr txBox="1">
            <a:spLocks/>
          </p:cNvSpPr>
          <p:nvPr/>
        </p:nvSpPr>
        <p:spPr>
          <a:xfrm>
            <a:off x="352425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G. AdWords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300" b="0" dirty="0" err="1" smtClean="0">
                <a:solidFill>
                  <a:schemeClr val="bg1">
                    <a:lumMod val="65000"/>
                  </a:schemeClr>
                </a:solidFill>
              </a:rPr>
              <a:t>Experto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1" name="Text Placeholder 2"/>
          <p:cNvSpPr txBox="1">
            <a:spLocks/>
          </p:cNvSpPr>
          <p:nvPr/>
        </p:nvSpPr>
        <p:spPr>
          <a:xfrm>
            <a:off x="5029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 Analytics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Básico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9564" y="152400"/>
            <a:ext cx="1671636" cy="1629305"/>
          </a:xfrm>
          <a:prstGeom prst="ellipse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457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981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814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673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62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09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623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57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 Placeholder 2"/>
          <p:cNvSpPr txBox="1">
            <a:spLocks/>
          </p:cNvSpPr>
          <p:nvPr/>
        </p:nvSpPr>
        <p:spPr>
          <a:xfrm>
            <a:off x="2455069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Puesto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443865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Puesto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3686176" y="6108876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Centro </a:t>
            </a:r>
            <a:r>
              <a:rPr lang="en-US" sz="29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educativo</a:t>
            </a:r>
            <a:endParaRPr lang="en-US" sz="2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Ciudad, País</a:t>
            </a:r>
          </a:p>
          <a:p>
            <a:pPr algn="ctr"/>
            <a:r>
              <a:rPr lang="en-US" sz="2100" dirty="0" smtClean="0"/>
              <a:t>2010  - 2012</a:t>
            </a:r>
          </a:p>
          <a:p>
            <a:pPr algn="ctr"/>
            <a:endParaRPr lang="en-US" dirty="0" smtClean="0"/>
          </a:p>
          <a:p>
            <a:pPr algn="ctr"/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199</Words>
  <Application>Microsoft Office PowerPoint</Application>
  <PresentationFormat>A4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Vincent Doe Título del puesto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PC</cp:lastModifiedBy>
  <cp:revision>33</cp:revision>
  <dcterms:created xsi:type="dcterms:W3CDTF">2016-05-24T08:17:30Z</dcterms:created>
  <dcterms:modified xsi:type="dcterms:W3CDTF">2019-01-22T20:22:32Z</dcterms:modified>
</cp:coreProperties>
</file>