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586"/>
  </p:normalViewPr>
  <p:slideViewPr>
    <p:cSldViewPr>
      <p:cViewPr>
        <p:scale>
          <a:sx n="136" d="100"/>
          <a:sy n="136" d="100"/>
        </p:scale>
        <p:origin x="468" y="-451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27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1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87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90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8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0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27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72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8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2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5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EDA16-9796-44D6-9F80-3A59AB6576B1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49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1905000" cy="1257479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Théo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Doe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1" dirty="0" err="1" smtClean="0">
                <a:solidFill>
                  <a:schemeClr val="accent5">
                    <a:lumMod val="50000"/>
                  </a:schemeClr>
                </a:solidFill>
              </a:rPr>
              <a:t>Título</a:t>
            </a: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 del </a:t>
            </a:r>
            <a:r>
              <a:rPr lang="en-US" sz="1200" b="1" dirty="0" err="1" smtClean="0">
                <a:solidFill>
                  <a:schemeClr val="accent5">
                    <a:lumMod val="50000"/>
                  </a:schemeClr>
                </a:solidFill>
              </a:rPr>
              <a:t>puesto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664" y="2362200"/>
            <a:ext cx="2871786" cy="990600"/>
          </a:xfrm>
        </p:spPr>
        <p:txBody>
          <a:bodyPr>
            <a:noAutofit/>
          </a:bodyPr>
          <a:lstStyle/>
          <a:p>
            <a:pPr defTabSz="685800">
              <a:defRPr/>
            </a:pP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Lorem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ipsum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dolor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sit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amet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,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consectetur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adipiscing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elit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Morbi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tristique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sapien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nec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nulla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rutrum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imperdiet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Nullam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faucibus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augue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id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velit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luctus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maximus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Interdum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smtClean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et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malesuada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 smtClean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fames</a:t>
            </a:r>
            <a:r>
              <a:rPr lang="fr-FR" sz="1200" b="0" dirty="0" smtClean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</a:t>
            </a:r>
            <a:endParaRPr lang="fr-FR" sz="1200" b="0" dirty="0">
              <a:solidFill>
                <a:schemeClr val="accent5">
                  <a:lumMod val="75000"/>
                </a:schemeClr>
              </a:solidFill>
              <a:latin typeface="Calibri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74" y="6629400"/>
            <a:ext cx="2867025" cy="838200"/>
          </a:xfrm>
        </p:spPr>
        <p:txBody>
          <a:bodyPr>
            <a:normAutofit fontScale="92500" lnSpcReduction="10000"/>
          </a:bodyPr>
          <a:lstStyle/>
          <a:p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/>
              </a:rPr>
              <a:t>Deportes</a:t>
            </a:r>
            <a:endParaRPr lang="en-US" sz="1200" b="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cs typeface="Calibri"/>
            </a:endParaRPr>
          </a:p>
          <a:p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/>
              </a:rPr>
              <a:t>Cine</a:t>
            </a:r>
          </a:p>
          <a:p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/>
              </a:rPr>
              <a:t>Lectura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/>
              </a:rPr>
              <a:t> / </a:t>
            </a:r>
            <a:r>
              <a:rPr lang="en-US" sz="1200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/>
              </a:rPr>
              <a:t>n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/>
              </a:rPr>
              <a:t>ovelas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/>
              </a:rPr>
              <a:t>históricas</a:t>
            </a:r>
            <a:endParaRPr lang="en-US" sz="1200" b="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cs typeface="Calibri"/>
            </a:endParaRPr>
          </a:p>
          <a:p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/>
              </a:rPr>
              <a:t>Nuevas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/>
              </a:rPr>
              <a:t>tecnologías</a:t>
            </a:r>
            <a:endParaRPr lang="en-US" sz="1200" b="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cs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38650" y="285750"/>
            <a:ext cx="2162174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000 111 333</a:t>
            </a:r>
          </a:p>
          <a:p>
            <a:pPr algn="r"/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name@mail.com</a:t>
            </a:r>
          </a:p>
          <a:p>
            <a:pPr algn="r"/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12 Street Name</a:t>
            </a:r>
          </a:p>
          <a:p>
            <a:pPr algn="r"/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Madrid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half" idx="2"/>
          </p:nvPr>
        </p:nvSpPr>
        <p:spPr>
          <a:xfrm>
            <a:off x="3605214" y="3429000"/>
            <a:ext cx="2871786" cy="381000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1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Experiencia</a:t>
            </a:r>
            <a:r>
              <a:rPr lang="en-US" sz="1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laboral</a:t>
            </a:r>
            <a:endParaRPr lang="en-US" sz="18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26" name="Text Placeholder 2"/>
          <p:cNvSpPr txBox="1">
            <a:spLocks/>
          </p:cNvSpPr>
          <p:nvPr/>
        </p:nvSpPr>
        <p:spPr>
          <a:xfrm>
            <a:off x="3605215" y="3886200"/>
            <a:ext cx="2871786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5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Puesto</a:t>
            </a:r>
            <a:endParaRPr lang="en-US" sz="56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</a:rPr>
              <a:t>Empresa</a:t>
            </a:r>
            <a:endParaRPr lang="en-US" sz="4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r"/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2010 - 2012</a:t>
            </a:r>
          </a:p>
          <a:p>
            <a:pPr algn="r"/>
            <a:endParaRPr lang="en-US" dirty="0" smtClean="0"/>
          </a:p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Lorem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ipsum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dolor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sit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amet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,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consectetur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adipiscing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elit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Morbi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tristique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sapien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nec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nulla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rutrum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imperdiet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Nullam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faucibus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augue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id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velit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luctus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maximus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4953000" y="4495800"/>
            <a:ext cx="137160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9050" y="1828800"/>
            <a:ext cx="6810375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Content Placeholder 17"/>
          <p:cNvSpPr>
            <a:spLocks noGrp="1"/>
          </p:cNvSpPr>
          <p:nvPr>
            <p:ph sz="half" idx="2"/>
          </p:nvPr>
        </p:nvSpPr>
        <p:spPr>
          <a:xfrm>
            <a:off x="352425" y="3429000"/>
            <a:ext cx="2867026" cy="381000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Estudios</a:t>
            </a:r>
            <a:endParaRPr lang="en-US" sz="18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9" name="Text Placeholder 2"/>
          <p:cNvSpPr txBox="1">
            <a:spLocks/>
          </p:cNvSpPr>
          <p:nvPr/>
        </p:nvSpPr>
        <p:spPr>
          <a:xfrm>
            <a:off x="361951" y="3810000"/>
            <a:ext cx="2057399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9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Centro </a:t>
            </a:r>
            <a:r>
              <a:rPr lang="en-US" sz="29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educativo</a:t>
            </a:r>
            <a:endParaRPr lang="en-US" sz="29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s-ES" sz="2500" dirty="0" smtClean="0">
                <a:solidFill>
                  <a:schemeClr val="accent5">
                    <a:lumMod val="75000"/>
                  </a:schemeClr>
                </a:solidFill>
              </a:rPr>
              <a:t>Título</a:t>
            </a:r>
            <a:endParaRPr lang="en-US" sz="25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100" dirty="0" smtClean="0">
                <a:solidFill>
                  <a:schemeClr val="accent5">
                    <a:lumMod val="50000"/>
                  </a:schemeClr>
                </a:solidFill>
              </a:rPr>
              <a:t>2010  </a:t>
            </a:r>
          </a:p>
          <a:p>
            <a:endParaRPr lang="en-US" dirty="0" smtClean="0"/>
          </a:p>
          <a:p>
            <a:r>
              <a:rPr lang="fr-FR" sz="25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Lorem</a:t>
            </a:r>
            <a:r>
              <a:rPr lang="fr-FR" sz="25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25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ipsum</a:t>
            </a:r>
            <a:r>
              <a:rPr lang="fr-FR" sz="25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25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dolor</a:t>
            </a:r>
            <a:r>
              <a:rPr lang="fr-FR" sz="25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25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sit</a:t>
            </a:r>
            <a:r>
              <a:rPr lang="fr-FR" sz="25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25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amet</a:t>
            </a:r>
            <a:r>
              <a:rPr lang="fr-FR" sz="25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, </a:t>
            </a:r>
            <a:r>
              <a:rPr lang="fr-FR" sz="25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consectetur</a:t>
            </a:r>
            <a:r>
              <a:rPr lang="fr-FR" sz="25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25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adipiscing</a:t>
            </a:r>
            <a:r>
              <a:rPr lang="fr-FR" sz="25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25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elit</a:t>
            </a:r>
            <a:r>
              <a:rPr lang="fr-FR" sz="25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  <a:endParaRPr lang="fr-FR" sz="2500" b="0" dirty="0">
              <a:solidFill>
                <a:schemeClr val="accent5">
                  <a:lumMod val="75000"/>
                </a:schemeClr>
              </a:solidFill>
              <a:cs typeface="Calibri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457200" y="4495800"/>
            <a:ext cx="137160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Content Placeholder 17"/>
          <p:cNvSpPr>
            <a:spLocks noGrp="1"/>
          </p:cNvSpPr>
          <p:nvPr>
            <p:ph sz="half" idx="2"/>
          </p:nvPr>
        </p:nvSpPr>
        <p:spPr>
          <a:xfrm>
            <a:off x="333376" y="7543800"/>
            <a:ext cx="2867024" cy="381000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Habilidades</a:t>
            </a:r>
            <a:r>
              <a:rPr lang="en-US" sz="1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endParaRPr lang="en-US" sz="16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ctr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5" name="Text Placeholder 2"/>
          <p:cNvSpPr txBox="1">
            <a:spLocks/>
          </p:cNvSpPr>
          <p:nvPr/>
        </p:nvSpPr>
        <p:spPr>
          <a:xfrm>
            <a:off x="371475" y="8077200"/>
            <a:ext cx="1362075" cy="304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Idiomas</a:t>
            </a:r>
            <a:endParaRPr lang="en-US" sz="15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5" name="Text Placeholder 2"/>
          <p:cNvSpPr txBox="1">
            <a:spLocks/>
          </p:cNvSpPr>
          <p:nvPr/>
        </p:nvSpPr>
        <p:spPr>
          <a:xfrm>
            <a:off x="381000" y="8458200"/>
            <a:ext cx="139065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0" dirty="0" err="1" smtClean="0">
                <a:solidFill>
                  <a:schemeClr val="accent5">
                    <a:lumMod val="75000"/>
                  </a:schemeClr>
                </a:solidFill>
              </a:rPr>
              <a:t>Inglés</a:t>
            </a:r>
            <a:endParaRPr lang="en-US" sz="1200" b="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200" b="0" dirty="0" err="1" smtClean="0">
                <a:solidFill>
                  <a:schemeClr val="accent5">
                    <a:lumMod val="75000"/>
                  </a:schemeClr>
                </a:solidFill>
              </a:rPr>
              <a:t>Francés</a:t>
            </a:r>
            <a:endParaRPr lang="en-US" sz="1200" b="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200" b="0" dirty="0" err="1" smtClean="0">
                <a:solidFill>
                  <a:schemeClr val="accent5">
                    <a:lumMod val="75000"/>
                  </a:schemeClr>
                </a:solidFill>
              </a:rPr>
              <a:t>Alemán</a:t>
            </a:r>
            <a:endParaRPr lang="en-US" sz="1200" b="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200" b="0" dirty="0" smtClean="0">
                <a:solidFill>
                  <a:schemeClr val="accent5">
                    <a:lumMod val="75000"/>
                  </a:schemeClr>
                </a:solidFill>
              </a:rPr>
              <a:t>Chino</a:t>
            </a:r>
          </a:p>
        </p:txBody>
      </p:sp>
      <p:pic>
        <p:nvPicPr>
          <p:cNvPr id="37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2557464" y="76200"/>
            <a:ext cx="1671636" cy="1629305"/>
          </a:xfrm>
          <a:prstGeom prst="ellipse">
            <a:avLst/>
          </a:prstGeom>
        </p:spPr>
      </p:pic>
      <p:sp>
        <p:nvSpPr>
          <p:cNvPr id="47" name="Text Placeholder 2"/>
          <p:cNvSpPr txBox="1">
            <a:spLocks/>
          </p:cNvSpPr>
          <p:nvPr/>
        </p:nvSpPr>
        <p:spPr>
          <a:xfrm>
            <a:off x="371476" y="4953000"/>
            <a:ext cx="2057399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3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Centro </a:t>
            </a:r>
            <a:r>
              <a:rPr lang="en-US" sz="43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educativo</a:t>
            </a:r>
            <a:endParaRPr lang="en-US" sz="36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s-ES" sz="3400" dirty="0" smtClean="0">
                <a:solidFill>
                  <a:schemeClr val="accent5">
                    <a:lumMod val="75000"/>
                  </a:schemeClr>
                </a:solidFill>
              </a:rPr>
              <a:t>Título</a:t>
            </a:r>
            <a:endParaRPr lang="es-ES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</a:rPr>
              <a:t>2010</a:t>
            </a:r>
          </a:p>
          <a:p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</a:rPr>
              <a:t>  </a:t>
            </a:r>
            <a:endParaRPr lang="en-US" sz="1400" dirty="0"/>
          </a:p>
          <a:p>
            <a:r>
              <a:rPr lang="fr-FR" sz="37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Lorem</a:t>
            </a:r>
            <a:r>
              <a:rPr lang="fr-FR" sz="37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37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ipsum</a:t>
            </a:r>
            <a:r>
              <a:rPr lang="fr-FR" sz="37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37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dolor</a:t>
            </a:r>
            <a:r>
              <a:rPr lang="fr-FR" sz="37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37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sit</a:t>
            </a:r>
            <a:r>
              <a:rPr lang="fr-FR" sz="37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37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amet</a:t>
            </a:r>
            <a:r>
              <a:rPr lang="fr-FR" sz="37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, </a:t>
            </a:r>
            <a:r>
              <a:rPr lang="fr-FR" sz="37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consectetur</a:t>
            </a:r>
            <a:r>
              <a:rPr lang="fr-FR" sz="37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37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adipiscing</a:t>
            </a:r>
            <a:r>
              <a:rPr lang="fr-FR" sz="37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37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elit</a:t>
            </a:r>
            <a:r>
              <a:rPr lang="fr-FR" sz="37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361950" y="8382000"/>
            <a:ext cx="137160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809750" y="8382000"/>
            <a:ext cx="137160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47664" y="1973818"/>
            <a:ext cx="2871786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Objetivo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33375" y="6183868"/>
            <a:ext cx="2867025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Intereses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605214" y="1981200"/>
            <a:ext cx="2871786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Perfil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Text Placeholder 2"/>
          <p:cNvSpPr txBox="1">
            <a:spLocks/>
          </p:cNvSpPr>
          <p:nvPr/>
        </p:nvSpPr>
        <p:spPr>
          <a:xfrm>
            <a:off x="3605214" y="2362200"/>
            <a:ext cx="2871786" cy="63603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Lorem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ipsum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dolor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sit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amet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,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consectetur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adipiscing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elit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Morbi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tristique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sapien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nec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nulla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rutrum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imperdiet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</a:p>
        </p:txBody>
      </p:sp>
      <p:sp>
        <p:nvSpPr>
          <p:cNvPr id="64" name="Text Placeholder 2"/>
          <p:cNvSpPr txBox="1">
            <a:spLocks/>
          </p:cNvSpPr>
          <p:nvPr/>
        </p:nvSpPr>
        <p:spPr>
          <a:xfrm>
            <a:off x="1828800" y="8077200"/>
            <a:ext cx="1371600" cy="304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Informática</a:t>
            </a:r>
            <a:endParaRPr lang="en-US" sz="15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5" name="Text Placeholder 2"/>
          <p:cNvSpPr txBox="1">
            <a:spLocks/>
          </p:cNvSpPr>
          <p:nvPr/>
        </p:nvSpPr>
        <p:spPr>
          <a:xfrm>
            <a:off x="1790700" y="8458200"/>
            <a:ext cx="14097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0" dirty="0" smtClean="0">
                <a:solidFill>
                  <a:schemeClr val="accent5">
                    <a:lumMod val="75000"/>
                  </a:schemeClr>
                </a:solidFill>
              </a:rPr>
              <a:t>Microsoft Office</a:t>
            </a:r>
            <a:endParaRPr lang="en-US" sz="1200" b="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200" b="0" dirty="0" smtClean="0">
                <a:solidFill>
                  <a:schemeClr val="accent5">
                    <a:lumMod val="75000"/>
                  </a:schemeClr>
                </a:solidFill>
              </a:rPr>
              <a:t>Google AdWords</a:t>
            </a:r>
          </a:p>
          <a:p>
            <a:r>
              <a:rPr lang="en-US" sz="1200" b="0" dirty="0" smtClean="0">
                <a:solidFill>
                  <a:schemeClr val="accent5">
                    <a:lumMod val="75000"/>
                  </a:schemeClr>
                </a:solidFill>
              </a:rPr>
              <a:t>PHP / HTML</a:t>
            </a:r>
          </a:p>
          <a:p>
            <a:r>
              <a:rPr lang="en-US" sz="1200" b="0" dirty="0" smtClean="0">
                <a:solidFill>
                  <a:schemeClr val="accent5">
                    <a:lumMod val="75000"/>
                  </a:schemeClr>
                </a:solidFill>
              </a:rPr>
              <a:t>MySQL</a:t>
            </a:r>
            <a:endParaRPr lang="en-US" sz="1200" b="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4343400" y="228600"/>
            <a:ext cx="0" cy="129540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438400" y="228600"/>
            <a:ext cx="0" cy="129540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953000" y="5867400"/>
            <a:ext cx="137160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029200" y="7219950"/>
            <a:ext cx="137160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953000" y="8591550"/>
            <a:ext cx="137160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57200" y="5638800"/>
            <a:ext cx="137160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 Placeholder 2"/>
          <p:cNvSpPr txBox="1">
            <a:spLocks/>
          </p:cNvSpPr>
          <p:nvPr/>
        </p:nvSpPr>
        <p:spPr>
          <a:xfrm>
            <a:off x="3605214" y="5263117"/>
            <a:ext cx="2871786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56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Puesto</a:t>
            </a:r>
            <a:endParaRPr lang="en-US" sz="56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n-US" sz="4800" dirty="0" err="1">
                <a:solidFill>
                  <a:schemeClr val="accent5">
                    <a:lumMod val="75000"/>
                  </a:schemeClr>
                </a:solidFill>
              </a:rPr>
              <a:t>Empresa</a:t>
            </a:r>
            <a:r>
              <a:rPr lang="en-US" sz="4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sz="4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r"/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2010 - 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2012</a:t>
            </a:r>
          </a:p>
          <a:p>
            <a:pPr algn="r"/>
            <a:endParaRPr lang="en-US" dirty="0" smtClean="0"/>
          </a:p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4800" b="0" dirty="0" err="1" smtClean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Lorem</a:t>
            </a:r>
            <a:r>
              <a:rPr lang="fr-FR" sz="4800" b="0" dirty="0" smtClean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ipsum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dolor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sit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amet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,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consectetur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adipiscing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elit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Morbi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tristique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sapien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nec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nulla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rutrum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imperdiet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Nullam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faucibus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augue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id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velit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luctus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maximus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</a:p>
        </p:txBody>
      </p:sp>
      <p:sp>
        <p:nvSpPr>
          <p:cNvPr id="50" name="Text Placeholder 2"/>
          <p:cNvSpPr txBox="1">
            <a:spLocks/>
          </p:cNvSpPr>
          <p:nvPr/>
        </p:nvSpPr>
        <p:spPr>
          <a:xfrm>
            <a:off x="3605214" y="6640034"/>
            <a:ext cx="2871786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56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Puesto</a:t>
            </a:r>
            <a:endParaRPr lang="en-US" sz="56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n-US" sz="4800" dirty="0" err="1">
                <a:solidFill>
                  <a:schemeClr val="accent5">
                    <a:lumMod val="75000"/>
                  </a:schemeClr>
                </a:solidFill>
              </a:rPr>
              <a:t>Empresa</a:t>
            </a:r>
            <a:r>
              <a:rPr lang="en-US" sz="4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sz="4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r"/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2010 - 2012</a:t>
            </a:r>
          </a:p>
          <a:p>
            <a:pPr algn="r"/>
            <a:endParaRPr lang="en-US" dirty="0" smtClean="0"/>
          </a:p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Lorem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ipsum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dolor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sit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amet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,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consectetur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adipiscing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elit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Morbi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tristique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sapien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nec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nulla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rutrum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imperdiet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Nullam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faucibus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augue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id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velit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luctus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maximus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</a:p>
        </p:txBody>
      </p:sp>
      <p:sp>
        <p:nvSpPr>
          <p:cNvPr id="51" name="Text Placeholder 2"/>
          <p:cNvSpPr txBox="1">
            <a:spLocks/>
          </p:cNvSpPr>
          <p:nvPr/>
        </p:nvSpPr>
        <p:spPr>
          <a:xfrm>
            <a:off x="3605214" y="8011634"/>
            <a:ext cx="2871786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5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Puesto</a:t>
            </a:r>
            <a:endParaRPr lang="en-US" sz="56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n-US" sz="4800" dirty="0" err="1">
                <a:solidFill>
                  <a:schemeClr val="accent5">
                    <a:lumMod val="75000"/>
                  </a:schemeClr>
                </a:solidFill>
              </a:rPr>
              <a:t>Empresa</a:t>
            </a:r>
            <a:r>
              <a:rPr lang="en-US" sz="4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sz="4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r"/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2010 - 2012</a:t>
            </a:r>
          </a:p>
          <a:p>
            <a:pPr algn="r"/>
            <a:endParaRPr lang="en-US" dirty="0" smtClean="0"/>
          </a:p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Lorem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ipsum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dolor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sit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amet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,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consectetur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adipiscing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elit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Morbi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tristique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sapien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nec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nulla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rutrum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imperdiet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Nullam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faucibus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augue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id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velit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luctus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maximus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3934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241</Words>
  <Application>Microsoft Office PowerPoint</Application>
  <PresentationFormat>A4 (210 x 297 mm)</PresentationFormat>
  <Paragraphs>57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Théo Doe Título del puesto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mubashirali1@live.com</dc:creator>
  <cp:lastModifiedBy>PC</cp:lastModifiedBy>
  <cp:revision>46</cp:revision>
  <dcterms:created xsi:type="dcterms:W3CDTF">2016-05-24T08:17:30Z</dcterms:created>
  <dcterms:modified xsi:type="dcterms:W3CDTF">2019-01-22T20:22:07Z</dcterms:modified>
</cp:coreProperties>
</file>