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586"/>
  </p:normalViewPr>
  <p:slideViewPr>
    <p:cSldViewPr snapToGrid="0" snapToObjects="1">
      <p:cViewPr>
        <p:scale>
          <a:sx n="96" d="100"/>
          <a:sy n="96" d="100"/>
        </p:scale>
        <p:origin x="1320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6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88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64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7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20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0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2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E39DA-F84E-6744-9B4A-1DD8ECC1467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53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053" y="0"/>
            <a:ext cx="6858000" cy="9906000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70804" y="144745"/>
            <a:ext cx="3789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JEAN- LUC DELAVINE</a:t>
            </a:r>
            <a:endParaRPr lang="fr-FR" sz="2800" b="1" dirty="0">
              <a:solidFill>
                <a:srgbClr val="52AFB7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13713" y="66941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Título</a:t>
            </a:r>
            <a:r>
              <a:rPr lang="fr-FR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b="1" dirty="0" err="1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del</a:t>
            </a:r>
            <a:r>
              <a:rPr lang="fr-FR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b="1" dirty="0" err="1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puesto</a:t>
            </a:r>
            <a:endParaRPr lang="fr-FR" b="1" dirty="0">
              <a:solidFill>
                <a:srgbClr val="52AFB7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68" y="1238856"/>
            <a:ext cx="482600" cy="8509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986" y="1349069"/>
            <a:ext cx="431800" cy="67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33446" y="1281784"/>
            <a:ext cx="1077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</a:rPr>
              <a:t>Madrid</a:t>
            </a:r>
            <a:endParaRPr lang="fr-FR" sz="1000" dirty="0"/>
          </a:p>
        </p:txBody>
      </p:sp>
      <p:sp>
        <p:nvSpPr>
          <p:cNvPr id="9" name="Rectangle 8"/>
          <p:cNvSpPr/>
          <p:nvPr/>
        </p:nvSpPr>
        <p:spPr>
          <a:xfrm>
            <a:off x="3251281" y="1714393"/>
            <a:ext cx="889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fr-FR" sz="1000" dirty="0"/>
          </a:p>
        </p:txBody>
      </p:sp>
      <p:sp>
        <p:nvSpPr>
          <p:cNvPr id="10" name="Rectangle 9"/>
          <p:cNvSpPr/>
          <p:nvPr/>
        </p:nvSpPr>
        <p:spPr>
          <a:xfrm>
            <a:off x="5180175" y="1351962"/>
            <a:ext cx="11464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fr-FR" sz="1000" dirty="0"/>
          </a:p>
        </p:txBody>
      </p:sp>
      <p:sp>
        <p:nvSpPr>
          <p:cNvPr id="11" name="Rectangle 10"/>
          <p:cNvSpPr/>
          <p:nvPr/>
        </p:nvSpPr>
        <p:spPr>
          <a:xfrm>
            <a:off x="5132190" y="1689285"/>
            <a:ext cx="11576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0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9" r="18370"/>
          <a:stretch/>
        </p:blipFill>
        <p:spPr>
          <a:xfrm>
            <a:off x="179694" y="119783"/>
            <a:ext cx="2443680" cy="2458571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15" name="Connecteur droit 14"/>
          <p:cNvCxnSpPr/>
          <p:nvPr/>
        </p:nvCxnSpPr>
        <p:spPr>
          <a:xfrm>
            <a:off x="0" y="2761129"/>
            <a:ext cx="6858000" cy="0"/>
          </a:xfrm>
          <a:prstGeom prst="line">
            <a:avLst/>
          </a:prstGeom>
          <a:ln w="28575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51074"/>
              </p:ext>
            </p:extLst>
          </p:nvPr>
        </p:nvGraphicFramePr>
        <p:xfrm>
          <a:off x="1773044" y="3031487"/>
          <a:ext cx="4811141" cy="816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1141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9056" y="3065061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1602554" y="3031487"/>
            <a:ext cx="0" cy="724829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78111"/>
              </p:ext>
            </p:extLst>
          </p:nvPr>
        </p:nvGraphicFramePr>
        <p:xfrm>
          <a:off x="1773044" y="3990320"/>
          <a:ext cx="4811140" cy="1834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1140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EDUCATIVO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EDUCATIVO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EDUCATIVO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1602554" y="3990320"/>
            <a:ext cx="0" cy="1834474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56" y="4631591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dirty="0"/>
          </a:p>
        </p:txBody>
      </p:sp>
      <p:graphicFrame>
        <p:nvGraphicFramePr>
          <p:cNvPr id="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409576"/>
              </p:ext>
            </p:extLst>
          </p:nvPr>
        </p:nvGraphicFramePr>
        <p:xfrm>
          <a:off x="1773044" y="5951783"/>
          <a:ext cx="4917688" cy="2118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7688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1594922" y="5951783"/>
            <a:ext cx="0" cy="2118327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-10509" y="6659173"/>
            <a:ext cx="166423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7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EXPERIENCIA</a:t>
            </a:r>
          </a:p>
          <a:p>
            <a:r>
              <a:rPr lang="fr-FR" sz="17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LABORAL</a:t>
            </a:r>
          </a:p>
          <a:p>
            <a:pPr algn="ctr"/>
            <a:endParaRPr lang="fr-FR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94411"/>
              </p:ext>
            </p:extLst>
          </p:nvPr>
        </p:nvGraphicFramePr>
        <p:xfrm>
          <a:off x="241672" y="8296590"/>
          <a:ext cx="3062744" cy="1491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2AFB7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HABILIDADES PROFESIONALES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509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Desarrollo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web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353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Software de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gestión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Microsoft Office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Windows / </a:t>
                      </a:r>
                      <a:r>
                        <a:rPr kumimoji="0" lang="fr-FR" sz="1100" b="0" i="0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MacOS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9" name="Connecteur droit 28"/>
          <p:cNvCxnSpPr/>
          <p:nvPr/>
        </p:nvCxnSpPr>
        <p:spPr>
          <a:xfrm>
            <a:off x="2131308" y="8757727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131308" y="9056431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131308" y="9346544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2131308" y="9636104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2921281" y="8691696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746596" y="8981720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995904" y="9265932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895842" y="9561481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010189"/>
              </p:ext>
            </p:extLst>
          </p:nvPr>
        </p:nvGraphicFramePr>
        <p:xfrm>
          <a:off x="4000273" y="8314528"/>
          <a:ext cx="3062744" cy="1242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2AFB7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IDIOMAS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875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Inglés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Francés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Italiano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5263202" y="8688070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263202" y="8972612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263202" y="9262108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263202" y="8688069"/>
            <a:ext cx="1026162" cy="159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266336" y="8972612"/>
            <a:ext cx="873782" cy="159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266335" y="9262107"/>
            <a:ext cx="1162801" cy="159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46"/>
          <p:cNvCxnSpPr/>
          <p:nvPr/>
        </p:nvCxnSpPr>
        <p:spPr>
          <a:xfrm>
            <a:off x="2831152" y="633404"/>
            <a:ext cx="34592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713523" y="8314528"/>
            <a:ext cx="0" cy="1566702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205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</cp:revision>
  <dcterms:created xsi:type="dcterms:W3CDTF">2016-07-29T17:53:36Z</dcterms:created>
  <dcterms:modified xsi:type="dcterms:W3CDTF">2019-01-22T20:21:20Z</dcterms:modified>
</cp:coreProperties>
</file>