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13B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84"/>
    <p:restoredTop sz="94656"/>
  </p:normalViewPr>
  <p:slideViewPr>
    <p:cSldViewPr snapToGrid="0" snapToObjects="1">
      <p:cViewPr>
        <p:scale>
          <a:sx n="100" d="100"/>
          <a:sy n="100" d="100"/>
        </p:scale>
        <p:origin x="462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1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6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6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65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29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53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0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14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33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5E6A-025C-4B4C-A8B6-2055C88FDE09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2625-8AE7-9041-B86E-BB9980DFBB5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30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086970"/>
            <a:ext cx="6858000" cy="881903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1" r="8796"/>
          <a:stretch/>
        </p:blipFill>
        <p:spPr>
          <a:xfrm>
            <a:off x="179295" y="233081"/>
            <a:ext cx="3096932" cy="3104029"/>
          </a:xfrm>
          <a:prstGeom prst="ellipse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ZoneTexte 4"/>
          <p:cNvSpPr txBox="1"/>
          <p:nvPr/>
        </p:nvSpPr>
        <p:spPr>
          <a:xfrm>
            <a:off x="3414353" y="233081"/>
            <a:ext cx="302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ALAIN DELAVINE</a:t>
            </a:r>
            <a:endParaRPr lang="fr-FR" sz="2800" b="1" dirty="0">
              <a:solidFill>
                <a:srgbClr val="F1613B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15191" y="669411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solidFill>
                  <a:srgbClr val="F1613B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solidFill>
                <a:srgbClr val="F1613B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51531"/>
              </p:ext>
            </p:extLst>
          </p:nvPr>
        </p:nvGraphicFramePr>
        <p:xfrm>
          <a:off x="3432783" y="1638292"/>
          <a:ext cx="3337980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7980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531991" y="1268960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4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243" y="2493271"/>
            <a:ext cx="482600" cy="8509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161" y="2603484"/>
            <a:ext cx="431800" cy="673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633621" y="2536199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Madrid</a:t>
            </a:r>
            <a:endParaRPr lang="fr-FR" sz="1000" dirty="0"/>
          </a:p>
        </p:txBody>
      </p:sp>
      <p:sp>
        <p:nvSpPr>
          <p:cNvPr id="13" name="Rectangle 12"/>
          <p:cNvSpPr/>
          <p:nvPr/>
        </p:nvSpPr>
        <p:spPr>
          <a:xfrm>
            <a:off x="3651456" y="2968808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4" name="Rectangle 13"/>
          <p:cNvSpPr/>
          <p:nvPr/>
        </p:nvSpPr>
        <p:spPr>
          <a:xfrm>
            <a:off x="5580350" y="2606377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5" name="Rectangle 14"/>
          <p:cNvSpPr/>
          <p:nvPr/>
        </p:nvSpPr>
        <p:spPr>
          <a:xfrm>
            <a:off x="5532365" y="2943700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65192"/>
              </p:ext>
            </p:extLst>
          </p:nvPr>
        </p:nvGraphicFramePr>
        <p:xfrm>
          <a:off x="213484" y="3884765"/>
          <a:ext cx="3062744" cy="2528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ESTUDIOS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51312"/>
              </p:ext>
            </p:extLst>
          </p:nvPr>
        </p:nvGraphicFramePr>
        <p:xfrm>
          <a:off x="3489712" y="3884765"/>
          <a:ext cx="3139428" cy="3827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942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EXPERIENCIA LABORAL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 – CIUDAD </a:t>
                      </a:r>
                      <a:r>
                        <a:rPr lang="fr-FR" sz="1100" b="0" i="0" baseline="0" dirty="0" smtClean="0">
                          <a:solidFill>
                            <a:srgbClr val="F1613B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72518"/>
              </p:ext>
            </p:extLst>
          </p:nvPr>
        </p:nvGraphicFramePr>
        <p:xfrm>
          <a:off x="213484" y="6662039"/>
          <a:ext cx="3062744" cy="17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HABILIDADES PROFESIONALES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Desarrollo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web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Software de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gestión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Google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AdWords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2103120" y="7123176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103120" y="7421880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103120" y="7711993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2103120" y="8001553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103120" y="8294161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2893093" y="7057145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718408" y="7347169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967716" y="7631381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67654" y="7926930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867654" y="8205834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83833"/>
              </p:ext>
            </p:extLst>
          </p:nvPr>
        </p:nvGraphicFramePr>
        <p:xfrm>
          <a:off x="3535742" y="7919775"/>
          <a:ext cx="3062744" cy="1780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PERSONALIDAD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Serio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75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Líder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025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Puntual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54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Creativo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Organizado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>
          <a:xfrm>
            <a:off x="5425378" y="8380912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5425378" y="8679616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425378" y="8969729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425378" y="9259289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5425378" y="9551897"/>
            <a:ext cx="107899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6215351" y="8314881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040666" y="8604905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289974" y="8889117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189912" y="9184666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189912" y="9463570"/>
            <a:ext cx="149246" cy="149246"/>
          </a:xfrm>
          <a:prstGeom prst="ellipse">
            <a:avLst/>
          </a:prstGeom>
          <a:solidFill>
            <a:srgbClr val="F1613B"/>
          </a:solidFill>
          <a:ln>
            <a:solidFill>
              <a:srgbClr val="F16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1981"/>
              </p:ext>
            </p:extLst>
          </p:nvPr>
        </p:nvGraphicFramePr>
        <p:xfrm>
          <a:off x="213483" y="8608730"/>
          <a:ext cx="3062744" cy="1186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Francés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Italiano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016177" y="8969729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2016177" y="9254271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2016177" y="9543767"/>
            <a:ext cx="1260050" cy="159281"/>
          </a:xfrm>
          <a:prstGeom prst="rect">
            <a:avLst/>
          </a:prstGeom>
          <a:solidFill>
            <a:srgbClr val="F16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2016177" y="8969728"/>
            <a:ext cx="1026162" cy="159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2019311" y="9254271"/>
            <a:ext cx="873782" cy="159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019310" y="9543766"/>
            <a:ext cx="1162801" cy="1592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8726905" y="71226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52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259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2016-07-29T15:12:11Z</dcterms:created>
  <dcterms:modified xsi:type="dcterms:W3CDTF">2019-01-22T20:20:30Z</dcterms:modified>
</cp:coreProperties>
</file>