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2E"/>
    <a:srgbClr val="8FC64A"/>
    <a:srgbClr val="393668"/>
    <a:srgbClr val="86C4D9"/>
    <a:srgbClr val="EF4C44"/>
    <a:srgbClr val="5B9BD5"/>
    <a:srgbClr val="438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02"/>
    <p:restoredTop sz="94586"/>
  </p:normalViewPr>
  <p:slideViewPr>
    <p:cSldViewPr snapToGrid="0" snapToObjects="1">
      <p:cViewPr>
        <p:scale>
          <a:sx n="95" d="100"/>
          <a:sy n="95" d="100"/>
        </p:scale>
        <p:origin x="1434" y="-2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1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2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8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97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49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51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13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40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20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17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26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BFB57-431E-274B-A0AA-E5A1012118D8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9AAA2-AA0F-6249-BAE7-880FDE7AF66A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2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Rectangle 327"/>
          <p:cNvSpPr/>
          <p:nvPr/>
        </p:nvSpPr>
        <p:spPr>
          <a:xfrm>
            <a:off x="3060752" y="7417819"/>
            <a:ext cx="3797248" cy="24871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Rectangle 289"/>
          <p:cNvSpPr/>
          <p:nvPr/>
        </p:nvSpPr>
        <p:spPr>
          <a:xfrm>
            <a:off x="3072875" y="4345057"/>
            <a:ext cx="3785126" cy="307276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9" name="Rectangle 288"/>
          <p:cNvSpPr/>
          <p:nvPr/>
        </p:nvSpPr>
        <p:spPr>
          <a:xfrm>
            <a:off x="3060752" y="0"/>
            <a:ext cx="3797248" cy="434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Rectangle 229"/>
          <p:cNvSpPr/>
          <p:nvPr/>
        </p:nvSpPr>
        <p:spPr>
          <a:xfrm>
            <a:off x="-25731" y="0"/>
            <a:ext cx="3089189" cy="9906000"/>
          </a:xfrm>
          <a:prstGeom prst="rect">
            <a:avLst/>
          </a:prstGeom>
          <a:solidFill>
            <a:srgbClr val="FFF1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60" name="Connecteur droit 159"/>
          <p:cNvCxnSpPr/>
          <p:nvPr/>
        </p:nvCxnSpPr>
        <p:spPr>
          <a:xfrm>
            <a:off x="3377674" y="4789063"/>
            <a:ext cx="0" cy="248635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/>
          <p:nvPr/>
        </p:nvCxnSpPr>
        <p:spPr>
          <a:xfrm>
            <a:off x="3378309" y="679311"/>
            <a:ext cx="0" cy="35389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73051" y="126999"/>
            <a:ext cx="2533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BAURICE DELAVINE</a:t>
            </a: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73051" y="418833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Título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del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puesto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graphicFrame>
        <p:nvGraphicFramePr>
          <p:cNvPr id="13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463553"/>
              </p:ext>
            </p:extLst>
          </p:nvPr>
        </p:nvGraphicFramePr>
        <p:xfrm>
          <a:off x="273051" y="2948610"/>
          <a:ext cx="2456305" cy="1427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6305"/>
              </a:tblGrid>
              <a:tr h="816119">
                <a:tc>
                  <a:txBody>
                    <a:bodyPr/>
                    <a:lstStyle/>
                    <a:p>
                      <a:pPr defTabSz="685800">
                        <a:defRPr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faucibus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augue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id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velit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luctus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maximus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Interdum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et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malesuada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fames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ac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ante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primis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faucibus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Etiam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bibendum, ante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luctus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posuere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</a:t>
                      </a:r>
                      <a:endParaRPr kumimoji="0" lang="fr-FR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73051" y="2579850"/>
            <a:ext cx="2051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PERFIL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graphicFrame>
        <p:nvGraphicFramePr>
          <p:cNvPr id="15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848421"/>
              </p:ext>
            </p:extLst>
          </p:nvPr>
        </p:nvGraphicFramePr>
        <p:xfrm>
          <a:off x="3632944" y="769602"/>
          <a:ext cx="3225056" cy="3270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5056"/>
              </a:tblGrid>
              <a:tr h="7061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393668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EMPRESA – CIUDAD </a:t>
                      </a:r>
                      <a:r>
                        <a:rPr lang="fr-FR" sz="1100" b="0" i="0" baseline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-</a:t>
                      </a:r>
                      <a:r>
                        <a:rPr lang="fr-FR" sz="1100" b="0" i="0" baseline="0" dirty="0" smtClean="0">
                          <a:solidFill>
                            <a:srgbClr val="5797B8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1" i="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Puesto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610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393668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EMPRESA – CIUDAD </a:t>
                      </a:r>
                      <a:r>
                        <a:rPr lang="fr-FR" sz="1100" b="0" i="0" baseline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-</a:t>
                      </a:r>
                      <a:r>
                        <a:rPr lang="fr-FR" sz="1100" b="0" i="0" baseline="0" dirty="0" smtClean="0">
                          <a:solidFill>
                            <a:srgbClr val="5797B8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1" i="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Puesto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610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393668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EMPRESA – CIUDAD </a:t>
                      </a:r>
                      <a:r>
                        <a:rPr lang="fr-FR" sz="1100" b="0" i="0" baseline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-</a:t>
                      </a:r>
                      <a:r>
                        <a:rPr lang="fr-FR" sz="1100" b="0" i="0" baseline="0" dirty="0" smtClean="0">
                          <a:solidFill>
                            <a:srgbClr val="5797B8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1" i="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Puesto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610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393668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EMPRESA – CIUDAD </a:t>
                      </a:r>
                      <a:r>
                        <a:rPr lang="fr-FR" sz="1100" b="0" i="0" baseline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-</a:t>
                      </a:r>
                      <a:r>
                        <a:rPr lang="fr-FR" sz="1100" b="0" i="0" baseline="0" dirty="0" smtClean="0">
                          <a:solidFill>
                            <a:srgbClr val="5797B8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1" i="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Puesto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5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05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3163047" y="327054"/>
            <a:ext cx="2550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Avenir Book" charset="0"/>
                <a:ea typeface="Avenir Book" charset="0"/>
                <a:cs typeface="Avenir Book" charset="0"/>
              </a:rPr>
              <a:t>EXPERIENCIA LABORAL</a:t>
            </a:r>
            <a:endParaRPr lang="fr-FR" sz="1600" dirty="0">
              <a:latin typeface="Avenir Book" charset="0"/>
              <a:ea typeface="Avenir Book" charset="0"/>
              <a:cs typeface="Avenir Book" charset="0"/>
            </a:endParaRPr>
          </a:p>
        </p:txBody>
      </p:sp>
      <p:graphicFrame>
        <p:nvGraphicFramePr>
          <p:cNvPr id="18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21532"/>
              </p:ext>
            </p:extLst>
          </p:nvPr>
        </p:nvGraphicFramePr>
        <p:xfrm>
          <a:off x="3632309" y="4853711"/>
          <a:ext cx="2977515" cy="22589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7515"/>
              </a:tblGrid>
              <a:tr h="44768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bg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chemeClr val="bg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CENTRO EDUCATIVO </a:t>
                      </a:r>
                      <a:r>
                        <a:rPr lang="fr-FR" sz="1100" b="0" i="0" baseline="0" dirty="0" smtClean="0">
                          <a:solidFill>
                            <a:schemeClr val="bg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- </a:t>
                      </a:r>
                      <a:r>
                        <a:rPr lang="fr-FR" sz="1100" b="1" i="0" dirty="0" err="1" smtClean="0">
                          <a:solidFill>
                            <a:schemeClr val="bg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Título</a:t>
                      </a:r>
                      <a:endParaRPr lang="fr-FR" sz="1100" b="1" i="0" dirty="0" smtClean="0">
                        <a:solidFill>
                          <a:schemeClr val="bg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2370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bg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chemeClr val="bg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CENTRO EDUCATIVO </a:t>
                      </a:r>
                      <a:r>
                        <a:rPr lang="fr-FR" sz="1100" b="0" i="0" baseline="0" dirty="0" smtClean="0">
                          <a:solidFill>
                            <a:schemeClr val="bg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- </a:t>
                      </a:r>
                      <a:r>
                        <a:rPr lang="fr-FR" sz="1100" b="1" i="0" dirty="0" err="1" smtClean="0">
                          <a:solidFill>
                            <a:schemeClr val="bg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Título</a:t>
                      </a:r>
                      <a:endParaRPr lang="fr-FR" sz="1100" b="1" i="0" dirty="0" smtClean="0">
                        <a:solidFill>
                          <a:schemeClr val="bg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2370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bg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chemeClr val="bg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CENTRO EDUCATIVO </a:t>
                      </a:r>
                      <a:r>
                        <a:rPr lang="fr-FR" sz="1100" b="0" i="0" baseline="0" dirty="0" smtClean="0">
                          <a:solidFill>
                            <a:schemeClr val="bg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- </a:t>
                      </a:r>
                      <a:r>
                        <a:rPr lang="fr-FR" sz="1100" b="1" i="0" dirty="0" err="1" smtClean="0">
                          <a:solidFill>
                            <a:schemeClr val="bg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Título</a:t>
                      </a:r>
                      <a:endParaRPr lang="fr-FR" sz="1100" b="1" i="0" dirty="0" smtClean="0">
                        <a:solidFill>
                          <a:schemeClr val="bg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0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9" name="ZoneTexte 18"/>
          <p:cNvSpPr txBox="1"/>
          <p:nvPr/>
        </p:nvSpPr>
        <p:spPr>
          <a:xfrm>
            <a:off x="3162412" y="4467286"/>
            <a:ext cx="1231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ESTUDIOS</a:t>
            </a:r>
            <a:endParaRPr lang="fr-FR" sz="1600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268953" y="6339911"/>
            <a:ext cx="1595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Avenir Book" charset="0"/>
                <a:ea typeface="Avenir Book" charset="0"/>
                <a:cs typeface="Avenir Book" charset="0"/>
              </a:rPr>
              <a:t>HABILIDADES </a:t>
            </a:r>
          </a:p>
          <a:p>
            <a:r>
              <a:rPr lang="fr-FR" sz="1600" dirty="0" smtClean="0">
                <a:latin typeface="Avenir Book" charset="0"/>
                <a:ea typeface="Avenir Book" charset="0"/>
                <a:cs typeface="Avenir Book" charset="0"/>
              </a:rPr>
              <a:t>PERSONALES</a:t>
            </a:r>
            <a:endParaRPr lang="fr-FR" sz="1600" dirty="0">
              <a:latin typeface="Avenir Book" charset="0"/>
              <a:ea typeface="Avenir Book" charset="0"/>
              <a:cs typeface="Avenir Book" charset="0"/>
            </a:endParaRP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90492"/>
              </p:ext>
            </p:extLst>
          </p:nvPr>
        </p:nvGraphicFramePr>
        <p:xfrm>
          <a:off x="268949" y="6944331"/>
          <a:ext cx="2319199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9199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Líder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Creativo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>
                      <a:noFill/>
                    </a:lnT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Organizado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Serio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90770" y="8122538"/>
            <a:ext cx="191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Avenir Book" charset="0"/>
                <a:ea typeface="Avenir Book" charset="0"/>
                <a:cs typeface="Avenir Book" charset="0"/>
              </a:rPr>
              <a:t>HABILIDADES </a:t>
            </a:r>
          </a:p>
          <a:p>
            <a:r>
              <a:rPr lang="fr-FR" sz="1600" dirty="0" smtClean="0">
                <a:latin typeface="Avenir Book" charset="0"/>
                <a:ea typeface="Avenir Book" charset="0"/>
                <a:cs typeface="Avenir Book" charset="0"/>
              </a:rPr>
              <a:t>PROFESIONALES</a:t>
            </a:r>
            <a:endParaRPr lang="fr-FR" sz="1600" dirty="0">
              <a:latin typeface="Avenir Book" charset="0"/>
              <a:ea typeface="Avenir Book" charset="0"/>
              <a:cs typeface="Avenir Book" charset="0"/>
            </a:endParaRPr>
          </a:p>
        </p:txBody>
      </p:sp>
      <p:graphicFrame>
        <p:nvGraphicFramePr>
          <p:cNvPr id="68" name="Tableau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941115"/>
              </p:ext>
            </p:extLst>
          </p:nvPr>
        </p:nvGraphicFramePr>
        <p:xfrm>
          <a:off x="290766" y="8725917"/>
          <a:ext cx="2319199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9199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Google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AdWords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Bing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Ads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>
                      <a:noFill/>
                    </a:lnT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Google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Analytics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pic>
        <p:nvPicPr>
          <p:cNvPr id="144" name="Image 1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69" y="779648"/>
            <a:ext cx="2420987" cy="1625438"/>
          </a:xfrm>
          <a:prstGeom prst="rect">
            <a:avLst/>
          </a:prstGeom>
        </p:spPr>
      </p:pic>
      <p:cxnSp>
        <p:nvCxnSpPr>
          <p:cNvPr id="147" name="Connecteur droit 146"/>
          <p:cNvCxnSpPr/>
          <p:nvPr/>
        </p:nvCxnSpPr>
        <p:spPr>
          <a:xfrm>
            <a:off x="3246863" y="679311"/>
            <a:ext cx="336296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>
            <a:off x="3204320" y="4789063"/>
            <a:ext cx="340550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Dodécagone 151"/>
          <p:cNvSpPr/>
          <p:nvPr/>
        </p:nvSpPr>
        <p:spPr>
          <a:xfrm>
            <a:off x="3204955" y="1082672"/>
            <a:ext cx="346709" cy="345896"/>
          </a:xfrm>
          <a:prstGeom prst="dodec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53" name="Dodécagone 152"/>
          <p:cNvSpPr/>
          <p:nvPr/>
        </p:nvSpPr>
        <p:spPr>
          <a:xfrm>
            <a:off x="3204955" y="1924327"/>
            <a:ext cx="346709" cy="345896"/>
          </a:xfrm>
          <a:prstGeom prst="dodec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54" name="Dodécagone 153"/>
          <p:cNvSpPr/>
          <p:nvPr/>
        </p:nvSpPr>
        <p:spPr>
          <a:xfrm>
            <a:off x="3204955" y="2718593"/>
            <a:ext cx="346709" cy="345896"/>
          </a:xfrm>
          <a:prstGeom prst="dodec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55" name="Dodécagone 154"/>
          <p:cNvSpPr/>
          <p:nvPr/>
        </p:nvSpPr>
        <p:spPr>
          <a:xfrm>
            <a:off x="3204955" y="3521081"/>
            <a:ext cx="346709" cy="345896"/>
          </a:xfrm>
          <a:prstGeom prst="dodec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156" name="Dodécagone 155"/>
          <p:cNvSpPr/>
          <p:nvPr/>
        </p:nvSpPr>
        <p:spPr>
          <a:xfrm>
            <a:off x="3204320" y="5144178"/>
            <a:ext cx="346709" cy="345896"/>
          </a:xfrm>
          <a:prstGeom prst="dodec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7" name="Dodécagone 156"/>
          <p:cNvSpPr/>
          <p:nvPr/>
        </p:nvSpPr>
        <p:spPr>
          <a:xfrm>
            <a:off x="3204320" y="5925889"/>
            <a:ext cx="346709" cy="345896"/>
          </a:xfrm>
          <a:prstGeom prst="dodec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3" name="Ellipse 162"/>
          <p:cNvSpPr/>
          <p:nvPr/>
        </p:nvSpPr>
        <p:spPr>
          <a:xfrm>
            <a:off x="2300144" y="7029211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2527495" y="702923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2754846" y="7029211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/>
          <p:cNvSpPr/>
          <p:nvPr/>
        </p:nvSpPr>
        <p:spPr>
          <a:xfrm>
            <a:off x="2300144" y="727541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Ellipse 173"/>
          <p:cNvSpPr/>
          <p:nvPr/>
        </p:nvSpPr>
        <p:spPr>
          <a:xfrm>
            <a:off x="2527495" y="7275440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Ellipse 174"/>
          <p:cNvSpPr/>
          <p:nvPr/>
        </p:nvSpPr>
        <p:spPr>
          <a:xfrm>
            <a:off x="2754846" y="7275413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2300144" y="752761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2527495" y="752763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2754846" y="7527612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2300144" y="779581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2527495" y="779584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2754846" y="779581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5" name="Ellipse 244"/>
          <p:cNvSpPr/>
          <p:nvPr/>
        </p:nvSpPr>
        <p:spPr>
          <a:xfrm>
            <a:off x="1601243" y="7032941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6" name="Ellipse 245"/>
          <p:cNvSpPr/>
          <p:nvPr/>
        </p:nvSpPr>
        <p:spPr>
          <a:xfrm>
            <a:off x="1828594" y="703296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7" name="Ellipse 246"/>
          <p:cNvSpPr/>
          <p:nvPr/>
        </p:nvSpPr>
        <p:spPr>
          <a:xfrm>
            <a:off x="2055945" y="7032941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8" name="Ellipse 247"/>
          <p:cNvSpPr/>
          <p:nvPr/>
        </p:nvSpPr>
        <p:spPr>
          <a:xfrm>
            <a:off x="1601243" y="727914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9" name="Ellipse 248"/>
          <p:cNvSpPr/>
          <p:nvPr/>
        </p:nvSpPr>
        <p:spPr>
          <a:xfrm>
            <a:off x="1828594" y="7279170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0" name="Ellipse 249"/>
          <p:cNvSpPr/>
          <p:nvPr/>
        </p:nvSpPr>
        <p:spPr>
          <a:xfrm>
            <a:off x="2055945" y="727914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1" name="Ellipse 250"/>
          <p:cNvSpPr/>
          <p:nvPr/>
        </p:nvSpPr>
        <p:spPr>
          <a:xfrm>
            <a:off x="1601243" y="753134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Ellipse 251"/>
          <p:cNvSpPr/>
          <p:nvPr/>
        </p:nvSpPr>
        <p:spPr>
          <a:xfrm>
            <a:off x="1828594" y="753136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Ellipse 252"/>
          <p:cNvSpPr/>
          <p:nvPr/>
        </p:nvSpPr>
        <p:spPr>
          <a:xfrm>
            <a:off x="2055945" y="753134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Ellipse 253"/>
          <p:cNvSpPr/>
          <p:nvPr/>
        </p:nvSpPr>
        <p:spPr>
          <a:xfrm>
            <a:off x="1601243" y="779954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Ellipse 254"/>
          <p:cNvSpPr/>
          <p:nvPr/>
        </p:nvSpPr>
        <p:spPr>
          <a:xfrm>
            <a:off x="1828594" y="779957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Ellipse 255"/>
          <p:cNvSpPr/>
          <p:nvPr/>
        </p:nvSpPr>
        <p:spPr>
          <a:xfrm>
            <a:off x="2055945" y="779954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Ellipse 256"/>
          <p:cNvSpPr/>
          <p:nvPr/>
        </p:nvSpPr>
        <p:spPr>
          <a:xfrm>
            <a:off x="2300144" y="8800096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Ellipse 257"/>
          <p:cNvSpPr/>
          <p:nvPr/>
        </p:nvSpPr>
        <p:spPr>
          <a:xfrm>
            <a:off x="2527495" y="880012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Ellipse 258"/>
          <p:cNvSpPr/>
          <p:nvPr/>
        </p:nvSpPr>
        <p:spPr>
          <a:xfrm>
            <a:off x="2754846" y="8800096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Ellipse 261"/>
          <p:cNvSpPr/>
          <p:nvPr/>
        </p:nvSpPr>
        <p:spPr>
          <a:xfrm>
            <a:off x="2300144" y="904629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Ellipse 262"/>
          <p:cNvSpPr/>
          <p:nvPr/>
        </p:nvSpPr>
        <p:spPr>
          <a:xfrm>
            <a:off x="2527495" y="9046325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Ellipse 263"/>
          <p:cNvSpPr/>
          <p:nvPr/>
        </p:nvSpPr>
        <p:spPr>
          <a:xfrm>
            <a:off x="2754846" y="9046298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Ellipse 266"/>
          <p:cNvSpPr/>
          <p:nvPr/>
        </p:nvSpPr>
        <p:spPr>
          <a:xfrm>
            <a:off x="2300144" y="9298497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Ellipse 267"/>
          <p:cNvSpPr/>
          <p:nvPr/>
        </p:nvSpPr>
        <p:spPr>
          <a:xfrm>
            <a:off x="2527495" y="9298524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Ellipse 268"/>
          <p:cNvSpPr/>
          <p:nvPr/>
        </p:nvSpPr>
        <p:spPr>
          <a:xfrm>
            <a:off x="2754846" y="9298497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2" name="Ellipse 271"/>
          <p:cNvSpPr/>
          <p:nvPr/>
        </p:nvSpPr>
        <p:spPr>
          <a:xfrm>
            <a:off x="2300144" y="956670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3" name="Ellipse 272"/>
          <p:cNvSpPr/>
          <p:nvPr/>
        </p:nvSpPr>
        <p:spPr>
          <a:xfrm>
            <a:off x="2527495" y="9566730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4" name="Ellipse 273"/>
          <p:cNvSpPr/>
          <p:nvPr/>
        </p:nvSpPr>
        <p:spPr>
          <a:xfrm>
            <a:off x="2754846" y="956670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7" name="Ellipse 276"/>
          <p:cNvSpPr/>
          <p:nvPr/>
        </p:nvSpPr>
        <p:spPr>
          <a:xfrm>
            <a:off x="1601243" y="8803826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8" name="Ellipse 277"/>
          <p:cNvSpPr/>
          <p:nvPr/>
        </p:nvSpPr>
        <p:spPr>
          <a:xfrm>
            <a:off x="1828594" y="880385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9" name="Ellipse 278"/>
          <p:cNvSpPr/>
          <p:nvPr/>
        </p:nvSpPr>
        <p:spPr>
          <a:xfrm>
            <a:off x="2055945" y="8803826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0" name="Ellipse 279"/>
          <p:cNvSpPr/>
          <p:nvPr/>
        </p:nvSpPr>
        <p:spPr>
          <a:xfrm>
            <a:off x="1601243" y="905002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1" name="Ellipse 280"/>
          <p:cNvSpPr/>
          <p:nvPr/>
        </p:nvSpPr>
        <p:spPr>
          <a:xfrm>
            <a:off x="1828594" y="905005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2" name="Ellipse 281"/>
          <p:cNvSpPr/>
          <p:nvPr/>
        </p:nvSpPr>
        <p:spPr>
          <a:xfrm>
            <a:off x="2055945" y="9050028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3" name="Ellipse 282"/>
          <p:cNvSpPr/>
          <p:nvPr/>
        </p:nvSpPr>
        <p:spPr>
          <a:xfrm>
            <a:off x="1601243" y="9302227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4" name="Ellipse 283"/>
          <p:cNvSpPr/>
          <p:nvPr/>
        </p:nvSpPr>
        <p:spPr>
          <a:xfrm>
            <a:off x="1828594" y="9302254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5" name="Ellipse 284"/>
          <p:cNvSpPr/>
          <p:nvPr/>
        </p:nvSpPr>
        <p:spPr>
          <a:xfrm>
            <a:off x="2055945" y="9302227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Ellipse 285"/>
          <p:cNvSpPr/>
          <p:nvPr/>
        </p:nvSpPr>
        <p:spPr>
          <a:xfrm>
            <a:off x="1601243" y="957043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7" name="Ellipse 286"/>
          <p:cNvSpPr/>
          <p:nvPr/>
        </p:nvSpPr>
        <p:spPr>
          <a:xfrm>
            <a:off x="1828594" y="9570460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8" name="Ellipse 287"/>
          <p:cNvSpPr/>
          <p:nvPr/>
        </p:nvSpPr>
        <p:spPr>
          <a:xfrm>
            <a:off x="2055945" y="957043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2" name="ZoneTexte 291"/>
          <p:cNvSpPr txBox="1"/>
          <p:nvPr/>
        </p:nvSpPr>
        <p:spPr>
          <a:xfrm>
            <a:off x="273050" y="4564206"/>
            <a:ext cx="2051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CONTACTO</a:t>
            </a:r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293" name="Image 29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4902760"/>
            <a:ext cx="436142" cy="1248953"/>
          </a:xfrm>
          <a:prstGeom prst="rect">
            <a:avLst/>
          </a:prstGeom>
        </p:spPr>
      </p:pic>
      <p:sp>
        <p:nvSpPr>
          <p:cNvPr id="294" name="Rectangle 293"/>
          <p:cNvSpPr/>
          <p:nvPr/>
        </p:nvSpPr>
        <p:spPr>
          <a:xfrm>
            <a:off x="660813" y="5029206"/>
            <a:ext cx="167866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12 Street Name, </a:t>
            </a:r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Madrid</a:t>
            </a:r>
            <a:endParaRPr lang="fr-FR" sz="1100" dirty="0"/>
          </a:p>
        </p:txBody>
      </p:sp>
      <p:sp>
        <p:nvSpPr>
          <p:cNvPr id="295" name="Rectangle 294"/>
          <p:cNvSpPr/>
          <p:nvPr/>
        </p:nvSpPr>
        <p:spPr>
          <a:xfrm>
            <a:off x="660813" y="5315271"/>
            <a:ext cx="96853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000 111 333</a:t>
            </a:r>
            <a:endParaRPr lang="fr-FR" sz="1100" dirty="0"/>
          </a:p>
        </p:txBody>
      </p:sp>
      <p:sp>
        <p:nvSpPr>
          <p:cNvPr id="296" name="Rectangle 295"/>
          <p:cNvSpPr/>
          <p:nvPr/>
        </p:nvSpPr>
        <p:spPr>
          <a:xfrm>
            <a:off x="660813" y="5565323"/>
            <a:ext cx="124425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name@mail.com</a:t>
            </a:r>
            <a:endParaRPr lang="fr-FR" sz="1100" dirty="0"/>
          </a:p>
        </p:txBody>
      </p:sp>
      <p:sp>
        <p:nvSpPr>
          <p:cNvPr id="297" name="Rectangle 296"/>
          <p:cNvSpPr/>
          <p:nvPr/>
        </p:nvSpPr>
        <p:spPr>
          <a:xfrm>
            <a:off x="651397" y="5815375"/>
            <a:ext cx="125547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twitter.com/</a:t>
            </a:r>
            <a:r>
              <a:rPr lang="fr-FR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name</a:t>
            </a:r>
            <a:endParaRPr lang="fr-FR" sz="1100" dirty="0"/>
          </a:p>
        </p:txBody>
      </p:sp>
      <p:sp>
        <p:nvSpPr>
          <p:cNvPr id="299" name="Dodécagone 298"/>
          <p:cNvSpPr/>
          <p:nvPr/>
        </p:nvSpPr>
        <p:spPr>
          <a:xfrm>
            <a:off x="3210777" y="6680004"/>
            <a:ext cx="346709" cy="345896"/>
          </a:xfrm>
          <a:prstGeom prst="dodec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3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01" name="ZoneTexte 300"/>
          <p:cNvSpPr txBox="1"/>
          <p:nvPr/>
        </p:nvSpPr>
        <p:spPr>
          <a:xfrm>
            <a:off x="3201846" y="7635413"/>
            <a:ext cx="1051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Avenir Book" charset="0"/>
                <a:ea typeface="Avenir Book" charset="0"/>
                <a:cs typeface="Avenir Book" charset="0"/>
              </a:rPr>
              <a:t>IDIOMAS</a:t>
            </a:r>
            <a:endParaRPr lang="fr-FR" sz="1600" dirty="0">
              <a:latin typeface="Avenir Book" charset="0"/>
              <a:ea typeface="Avenir Book" charset="0"/>
              <a:cs typeface="Avenir Book" charset="0"/>
            </a:endParaRPr>
          </a:p>
        </p:txBody>
      </p:sp>
      <p:graphicFrame>
        <p:nvGraphicFramePr>
          <p:cNvPr id="302" name="Tableau 3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977252"/>
              </p:ext>
            </p:extLst>
          </p:nvPr>
        </p:nvGraphicFramePr>
        <p:xfrm>
          <a:off x="3201846" y="8118216"/>
          <a:ext cx="2319199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9199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Inglés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Italiano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>
                      <a:noFill/>
                    </a:lnT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Alemán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Chino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303" name="Ellipse 302"/>
          <p:cNvSpPr/>
          <p:nvPr/>
        </p:nvSpPr>
        <p:spPr>
          <a:xfrm>
            <a:off x="5211224" y="819239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4" name="Ellipse 303"/>
          <p:cNvSpPr/>
          <p:nvPr/>
        </p:nvSpPr>
        <p:spPr>
          <a:xfrm>
            <a:off x="5438575" y="819242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5" name="Ellipse 304"/>
          <p:cNvSpPr/>
          <p:nvPr/>
        </p:nvSpPr>
        <p:spPr>
          <a:xfrm>
            <a:off x="5665926" y="819239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6" name="Ellipse 305"/>
          <p:cNvSpPr/>
          <p:nvPr/>
        </p:nvSpPr>
        <p:spPr>
          <a:xfrm>
            <a:off x="5211224" y="8438597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7" name="Ellipse 306"/>
          <p:cNvSpPr/>
          <p:nvPr/>
        </p:nvSpPr>
        <p:spPr>
          <a:xfrm>
            <a:off x="5438575" y="8438624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8" name="Ellipse 307"/>
          <p:cNvSpPr/>
          <p:nvPr/>
        </p:nvSpPr>
        <p:spPr>
          <a:xfrm>
            <a:off x="5665926" y="8438597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9" name="Ellipse 308"/>
          <p:cNvSpPr/>
          <p:nvPr/>
        </p:nvSpPr>
        <p:spPr>
          <a:xfrm>
            <a:off x="5211224" y="8690796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0" name="Ellipse 309"/>
          <p:cNvSpPr/>
          <p:nvPr/>
        </p:nvSpPr>
        <p:spPr>
          <a:xfrm>
            <a:off x="5438575" y="869082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1" name="Ellipse 310"/>
          <p:cNvSpPr/>
          <p:nvPr/>
        </p:nvSpPr>
        <p:spPr>
          <a:xfrm>
            <a:off x="5665926" y="8690796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2" name="Ellipse 311"/>
          <p:cNvSpPr/>
          <p:nvPr/>
        </p:nvSpPr>
        <p:spPr>
          <a:xfrm>
            <a:off x="5211224" y="895900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3" name="Ellipse 312"/>
          <p:cNvSpPr/>
          <p:nvPr/>
        </p:nvSpPr>
        <p:spPr>
          <a:xfrm>
            <a:off x="5438575" y="895902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4" name="Ellipse 313"/>
          <p:cNvSpPr/>
          <p:nvPr/>
        </p:nvSpPr>
        <p:spPr>
          <a:xfrm>
            <a:off x="5665926" y="895900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5" name="Ellipse 314"/>
          <p:cNvSpPr/>
          <p:nvPr/>
        </p:nvSpPr>
        <p:spPr>
          <a:xfrm>
            <a:off x="4512323" y="819612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6" name="Ellipse 315"/>
          <p:cNvSpPr/>
          <p:nvPr/>
        </p:nvSpPr>
        <p:spPr>
          <a:xfrm>
            <a:off x="4739674" y="819615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7" name="Ellipse 316"/>
          <p:cNvSpPr/>
          <p:nvPr/>
        </p:nvSpPr>
        <p:spPr>
          <a:xfrm>
            <a:off x="4967025" y="8196125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8" name="Ellipse 317"/>
          <p:cNvSpPr/>
          <p:nvPr/>
        </p:nvSpPr>
        <p:spPr>
          <a:xfrm>
            <a:off x="4512323" y="8442327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9" name="Ellipse 318"/>
          <p:cNvSpPr/>
          <p:nvPr/>
        </p:nvSpPr>
        <p:spPr>
          <a:xfrm>
            <a:off x="4739674" y="8442354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0" name="Ellipse 319"/>
          <p:cNvSpPr/>
          <p:nvPr/>
        </p:nvSpPr>
        <p:spPr>
          <a:xfrm>
            <a:off x="4967025" y="8442327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1" name="Ellipse 320"/>
          <p:cNvSpPr/>
          <p:nvPr/>
        </p:nvSpPr>
        <p:spPr>
          <a:xfrm>
            <a:off x="4512323" y="8694526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2" name="Ellipse 321"/>
          <p:cNvSpPr/>
          <p:nvPr/>
        </p:nvSpPr>
        <p:spPr>
          <a:xfrm>
            <a:off x="4739674" y="8694553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3" name="Ellipse 322"/>
          <p:cNvSpPr/>
          <p:nvPr/>
        </p:nvSpPr>
        <p:spPr>
          <a:xfrm>
            <a:off x="4967025" y="8694526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4" name="Ellipse 323"/>
          <p:cNvSpPr/>
          <p:nvPr/>
        </p:nvSpPr>
        <p:spPr>
          <a:xfrm>
            <a:off x="4512323" y="896273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5" name="Ellipse 324"/>
          <p:cNvSpPr/>
          <p:nvPr/>
        </p:nvSpPr>
        <p:spPr>
          <a:xfrm>
            <a:off x="4739674" y="8962759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6" name="Ellipse 325"/>
          <p:cNvSpPr/>
          <p:nvPr/>
        </p:nvSpPr>
        <p:spPr>
          <a:xfrm>
            <a:off x="4967025" y="8962732"/>
            <a:ext cx="145684" cy="142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7" name="Connecteur droit 326"/>
          <p:cNvCxnSpPr/>
          <p:nvPr/>
        </p:nvCxnSpPr>
        <p:spPr>
          <a:xfrm>
            <a:off x="3264273" y="7973967"/>
            <a:ext cx="34055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98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257</Words>
  <Application>Microsoft Office PowerPoint</Application>
  <PresentationFormat>A4 (210 x 297 mm)</PresentationFormat>
  <Paragraphs>56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Avenir Book</vt:lpstr>
      <vt:lpstr>Calibri</vt:lpstr>
      <vt:lpstr>Calibri Light</vt:lpstr>
      <vt:lpstr>Courier New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24</cp:revision>
  <dcterms:created xsi:type="dcterms:W3CDTF">2016-07-29T13:47:43Z</dcterms:created>
  <dcterms:modified xsi:type="dcterms:W3CDTF">2019-01-14T17:20:06Z</dcterms:modified>
</cp:coreProperties>
</file>