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2E"/>
    <a:srgbClr val="8FC64A"/>
    <a:srgbClr val="393668"/>
    <a:srgbClr val="86C4D9"/>
    <a:srgbClr val="EF4C44"/>
    <a:srgbClr val="5B9BD5"/>
    <a:srgbClr val="438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2"/>
    <p:restoredTop sz="94586"/>
  </p:normalViewPr>
  <p:slideViewPr>
    <p:cSldViewPr snapToGrid="0" snapToObjects="1">
      <p:cViewPr>
        <p:scale>
          <a:sx n="95" d="100"/>
          <a:sy n="95" d="100"/>
        </p:scale>
        <p:origin x="1434" y="-2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Rectangle 327"/>
          <p:cNvSpPr/>
          <p:nvPr/>
        </p:nvSpPr>
        <p:spPr>
          <a:xfrm>
            <a:off x="3060752" y="7417819"/>
            <a:ext cx="3797248" cy="2487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3072875" y="4345057"/>
            <a:ext cx="3785126" cy="307276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3060752" y="0"/>
            <a:ext cx="3797248" cy="434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Rectangle 229"/>
          <p:cNvSpPr/>
          <p:nvPr/>
        </p:nvSpPr>
        <p:spPr>
          <a:xfrm>
            <a:off x="-25731" y="0"/>
            <a:ext cx="3089189" cy="9906000"/>
          </a:xfrm>
          <a:prstGeom prst="rect">
            <a:avLst/>
          </a:prstGeom>
          <a:solidFill>
            <a:srgbClr val="FFF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60" name="Connecteur droit 159"/>
          <p:cNvCxnSpPr/>
          <p:nvPr/>
        </p:nvCxnSpPr>
        <p:spPr>
          <a:xfrm>
            <a:off x="3377674" y="4789063"/>
            <a:ext cx="0" cy="24863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3378309" y="679311"/>
            <a:ext cx="0" cy="35389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73051" y="126999"/>
            <a:ext cx="2533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BAURICE DELAVINE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3051" y="418833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Título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del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puesto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463553"/>
              </p:ext>
            </p:extLst>
          </p:nvPr>
        </p:nvGraphicFramePr>
        <p:xfrm>
          <a:off x="273051" y="2948610"/>
          <a:ext cx="2456305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6305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3051" y="2579850"/>
            <a:ext cx="205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PERFIL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848421"/>
              </p:ext>
            </p:extLst>
          </p:nvPr>
        </p:nvGraphicFramePr>
        <p:xfrm>
          <a:off x="3632944" y="769602"/>
          <a:ext cx="3225056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5056"/>
              </a:tblGrid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163047" y="327054"/>
            <a:ext cx="2550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EXPERIENCIA LABORAL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21532"/>
              </p:ext>
            </p:extLst>
          </p:nvPr>
        </p:nvGraphicFramePr>
        <p:xfrm>
          <a:off x="3632309" y="4853711"/>
          <a:ext cx="2977515" cy="22589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7515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bg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bg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bg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3162412" y="4467286"/>
            <a:ext cx="123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ESTUDIOS</a:t>
            </a:r>
            <a:endParaRPr lang="fr-FR" sz="1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268953" y="6339911"/>
            <a:ext cx="1595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HABILIDADES </a:t>
            </a:r>
          </a:p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PERSONALES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90492"/>
              </p:ext>
            </p:extLst>
          </p:nvPr>
        </p:nvGraphicFramePr>
        <p:xfrm>
          <a:off x="268949" y="6944331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90770" y="8122538"/>
            <a:ext cx="191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HABILIDADES </a:t>
            </a:r>
          </a:p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PROFESIONALES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941115"/>
              </p:ext>
            </p:extLst>
          </p:nvPr>
        </p:nvGraphicFramePr>
        <p:xfrm>
          <a:off x="290766" y="8725917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144" name="Image 1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69" y="779648"/>
            <a:ext cx="2420987" cy="1625438"/>
          </a:xfrm>
          <a:prstGeom prst="rect">
            <a:avLst/>
          </a:prstGeom>
        </p:spPr>
      </p:pic>
      <p:cxnSp>
        <p:nvCxnSpPr>
          <p:cNvPr id="147" name="Connecteur droit 146"/>
          <p:cNvCxnSpPr/>
          <p:nvPr/>
        </p:nvCxnSpPr>
        <p:spPr>
          <a:xfrm>
            <a:off x="3246863" y="679311"/>
            <a:ext cx="33629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3204320" y="4789063"/>
            <a:ext cx="340550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décagone 151"/>
          <p:cNvSpPr/>
          <p:nvPr/>
        </p:nvSpPr>
        <p:spPr>
          <a:xfrm>
            <a:off x="3204955" y="1082672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3" name="Dodécagone 152"/>
          <p:cNvSpPr/>
          <p:nvPr/>
        </p:nvSpPr>
        <p:spPr>
          <a:xfrm>
            <a:off x="3204955" y="1924327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54" name="Dodécagone 153"/>
          <p:cNvSpPr/>
          <p:nvPr/>
        </p:nvSpPr>
        <p:spPr>
          <a:xfrm>
            <a:off x="3204955" y="2718593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55" name="Dodécagone 154"/>
          <p:cNvSpPr/>
          <p:nvPr/>
        </p:nvSpPr>
        <p:spPr>
          <a:xfrm>
            <a:off x="3204955" y="3521081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56" name="Dodécagone 155"/>
          <p:cNvSpPr/>
          <p:nvPr/>
        </p:nvSpPr>
        <p:spPr>
          <a:xfrm>
            <a:off x="3204320" y="5144178"/>
            <a:ext cx="346709" cy="345896"/>
          </a:xfrm>
          <a:prstGeom prst="dodec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7" name="Dodécagone 156"/>
          <p:cNvSpPr/>
          <p:nvPr/>
        </p:nvSpPr>
        <p:spPr>
          <a:xfrm>
            <a:off x="3204320" y="5925889"/>
            <a:ext cx="346709" cy="345896"/>
          </a:xfrm>
          <a:prstGeom prst="dodec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3" name="Ellipse 162"/>
          <p:cNvSpPr/>
          <p:nvPr/>
        </p:nvSpPr>
        <p:spPr>
          <a:xfrm>
            <a:off x="2300144" y="702921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2527495" y="702923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2754846" y="7029211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2300144" y="727541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2527495" y="7275440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2754846" y="7275413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2300144" y="752761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2527495" y="752763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2754846" y="7527612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2300144" y="779581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2527495" y="779584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2754846" y="779581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/>
          <p:cNvSpPr/>
          <p:nvPr/>
        </p:nvSpPr>
        <p:spPr>
          <a:xfrm>
            <a:off x="1601243" y="703294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1828594" y="703296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2055945" y="703294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1601243" y="727914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1828594" y="7279170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2055945" y="727914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1601243" y="753134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1828594" y="753136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2055945" y="753134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1601243" y="779954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1828594" y="779957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2055945" y="779954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2300144" y="880009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2527495" y="880012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2754846" y="880009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2300144" y="904629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2527495" y="904632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2754846" y="904629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2300144" y="929849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2527495" y="929852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2754846" y="929849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Ellipse 271"/>
          <p:cNvSpPr/>
          <p:nvPr/>
        </p:nvSpPr>
        <p:spPr>
          <a:xfrm>
            <a:off x="2300144" y="956670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Ellipse 272"/>
          <p:cNvSpPr/>
          <p:nvPr/>
        </p:nvSpPr>
        <p:spPr>
          <a:xfrm>
            <a:off x="2527495" y="9566730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Ellipse 273"/>
          <p:cNvSpPr/>
          <p:nvPr/>
        </p:nvSpPr>
        <p:spPr>
          <a:xfrm>
            <a:off x="2754846" y="956670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Ellipse 276"/>
          <p:cNvSpPr/>
          <p:nvPr/>
        </p:nvSpPr>
        <p:spPr>
          <a:xfrm>
            <a:off x="1601243" y="880382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Ellipse 277"/>
          <p:cNvSpPr/>
          <p:nvPr/>
        </p:nvSpPr>
        <p:spPr>
          <a:xfrm>
            <a:off x="1828594" y="880385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Ellipse 278"/>
          <p:cNvSpPr/>
          <p:nvPr/>
        </p:nvSpPr>
        <p:spPr>
          <a:xfrm>
            <a:off x="2055945" y="880382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Ellipse 279"/>
          <p:cNvSpPr/>
          <p:nvPr/>
        </p:nvSpPr>
        <p:spPr>
          <a:xfrm>
            <a:off x="1601243" y="905002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Ellipse 280"/>
          <p:cNvSpPr/>
          <p:nvPr/>
        </p:nvSpPr>
        <p:spPr>
          <a:xfrm>
            <a:off x="1828594" y="905005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Ellipse 281"/>
          <p:cNvSpPr/>
          <p:nvPr/>
        </p:nvSpPr>
        <p:spPr>
          <a:xfrm>
            <a:off x="2055945" y="905002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Ellipse 282"/>
          <p:cNvSpPr/>
          <p:nvPr/>
        </p:nvSpPr>
        <p:spPr>
          <a:xfrm>
            <a:off x="1601243" y="930222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Ellipse 283"/>
          <p:cNvSpPr/>
          <p:nvPr/>
        </p:nvSpPr>
        <p:spPr>
          <a:xfrm>
            <a:off x="1828594" y="930225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Ellipse 284"/>
          <p:cNvSpPr/>
          <p:nvPr/>
        </p:nvSpPr>
        <p:spPr>
          <a:xfrm>
            <a:off x="2055945" y="930222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Ellipse 285"/>
          <p:cNvSpPr/>
          <p:nvPr/>
        </p:nvSpPr>
        <p:spPr>
          <a:xfrm>
            <a:off x="1601243" y="957043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Ellipse 286"/>
          <p:cNvSpPr/>
          <p:nvPr/>
        </p:nvSpPr>
        <p:spPr>
          <a:xfrm>
            <a:off x="1828594" y="9570460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Ellipse 287"/>
          <p:cNvSpPr/>
          <p:nvPr/>
        </p:nvSpPr>
        <p:spPr>
          <a:xfrm>
            <a:off x="2055945" y="957043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ZoneTexte 291"/>
          <p:cNvSpPr txBox="1"/>
          <p:nvPr/>
        </p:nvSpPr>
        <p:spPr>
          <a:xfrm>
            <a:off x="273050" y="4564206"/>
            <a:ext cx="205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CONTACTO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293" name="Image 29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4902760"/>
            <a:ext cx="436142" cy="1248953"/>
          </a:xfrm>
          <a:prstGeom prst="rect">
            <a:avLst/>
          </a:prstGeom>
        </p:spPr>
      </p:pic>
      <p:sp>
        <p:nvSpPr>
          <p:cNvPr id="294" name="Rectangle 293"/>
          <p:cNvSpPr/>
          <p:nvPr/>
        </p:nvSpPr>
        <p:spPr>
          <a:xfrm>
            <a:off x="660813" y="5029206"/>
            <a:ext cx="167866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12 Street Name, 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Madrid</a:t>
            </a:r>
            <a:endParaRPr lang="fr-FR" sz="1100" dirty="0"/>
          </a:p>
        </p:txBody>
      </p:sp>
      <p:sp>
        <p:nvSpPr>
          <p:cNvPr id="295" name="Rectangle 294"/>
          <p:cNvSpPr/>
          <p:nvPr/>
        </p:nvSpPr>
        <p:spPr>
          <a:xfrm>
            <a:off x="660813" y="5315271"/>
            <a:ext cx="9685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fr-FR" sz="1100" dirty="0"/>
          </a:p>
        </p:txBody>
      </p:sp>
      <p:sp>
        <p:nvSpPr>
          <p:cNvPr id="296" name="Rectangle 295"/>
          <p:cNvSpPr/>
          <p:nvPr/>
        </p:nvSpPr>
        <p:spPr>
          <a:xfrm>
            <a:off x="660813" y="5565323"/>
            <a:ext cx="12442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fr-FR" sz="1100" dirty="0"/>
          </a:p>
        </p:txBody>
      </p:sp>
      <p:sp>
        <p:nvSpPr>
          <p:cNvPr id="297" name="Rectangle 296"/>
          <p:cNvSpPr/>
          <p:nvPr/>
        </p:nvSpPr>
        <p:spPr>
          <a:xfrm>
            <a:off x="651397" y="5815375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twitter.com/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</a:t>
            </a:r>
            <a:endParaRPr lang="fr-FR" sz="1100" dirty="0"/>
          </a:p>
        </p:txBody>
      </p:sp>
      <p:sp>
        <p:nvSpPr>
          <p:cNvPr id="299" name="Dodécagone 298"/>
          <p:cNvSpPr/>
          <p:nvPr/>
        </p:nvSpPr>
        <p:spPr>
          <a:xfrm>
            <a:off x="3210777" y="6680004"/>
            <a:ext cx="346709" cy="345896"/>
          </a:xfrm>
          <a:prstGeom prst="dodec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01" name="ZoneTexte 300"/>
          <p:cNvSpPr txBox="1"/>
          <p:nvPr/>
        </p:nvSpPr>
        <p:spPr>
          <a:xfrm>
            <a:off x="3201846" y="7635413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IDIOMAS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302" name="Tableau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977252"/>
              </p:ext>
            </p:extLst>
          </p:nvPr>
        </p:nvGraphicFramePr>
        <p:xfrm>
          <a:off x="3201846" y="8118216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Alemán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03" name="Ellipse 302"/>
          <p:cNvSpPr/>
          <p:nvPr/>
        </p:nvSpPr>
        <p:spPr>
          <a:xfrm>
            <a:off x="5211224" y="819239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Ellipse 303"/>
          <p:cNvSpPr/>
          <p:nvPr/>
        </p:nvSpPr>
        <p:spPr>
          <a:xfrm>
            <a:off x="5438575" y="819242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Ellipse 304"/>
          <p:cNvSpPr/>
          <p:nvPr/>
        </p:nvSpPr>
        <p:spPr>
          <a:xfrm>
            <a:off x="5665926" y="819239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Ellipse 305"/>
          <p:cNvSpPr/>
          <p:nvPr/>
        </p:nvSpPr>
        <p:spPr>
          <a:xfrm>
            <a:off x="5211224" y="843859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Ellipse 306"/>
          <p:cNvSpPr/>
          <p:nvPr/>
        </p:nvSpPr>
        <p:spPr>
          <a:xfrm>
            <a:off x="5438575" y="843862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Ellipse 307"/>
          <p:cNvSpPr/>
          <p:nvPr/>
        </p:nvSpPr>
        <p:spPr>
          <a:xfrm>
            <a:off x="5665926" y="843859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9" name="Ellipse 308"/>
          <p:cNvSpPr/>
          <p:nvPr/>
        </p:nvSpPr>
        <p:spPr>
          <a:xfrm>
            <a:off x="5211224" y="869079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0" name="Ellipse 309"/>
          <p:cNvSpPr/>
          <p:nvPr/>
        </p:nvSpPr>
        <p:spPr>
          <a:xfrm>
            <a:off x="5438575" y="869082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1" name="Ellipse 310"/>
          <p:cNvSpPr/>
          <p:nvPr/>
        </p:nvSpPr>
        <p:spPr>
          <a:xfrm>
            <a:off x="5665926" y="869079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Ellipse 311"/>
          <p:cNvSpPr/>
          <p:nvPr/>
        </p:nvSpPr>
        <p:spPr>
          <a:xfrm>
            <a:off x="5211224" y="895900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Ellipse 312"/>
          <p:cNvSpPr/>
          <p:nvPr/>
        </p:nvSpPr>
        <p:spPr>
          <a:xfrm>
            <a:off x="5438575" y="895902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Ellipse 313"/>
          <p:cNvSpPr/>
          <p:nvPr/>
        </p:nvSpPr>
        <p:spPr>
          <a:xfrm>
            <a:off x="5665926" y="895900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Ellipse 314"/>
          <p:cNvSpPr/>
          <p:nvPr/>
        </p:nvSpPr>
        <p:spPr>
          <a:xfrm>
            <a:off x="4512323" y="819612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Ellipse 315"/>
          <p:cNvSpPr/>
          <p:nvPr/>
        </p:nvSpPr>
        <p:spPr>
          <a:xfrm>
            <a:off x="4739674" y="819615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Ellipse 316"/>
          <p:cNvSpPr/>
          <p:nvPr/>
        </p:nvSpPr>
        <p:spPr>
          <a:xfrm>
            <a:off x="4967025" y="819612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8" name="Ellipse 317"/>
          <p:cNvSpPr/>
          <p:nvPr/>
        </p:nvSpPr>
        <p:spPr>
          <a:xfrm>
            <a:off x="4512323" y="844232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9" name="Ellipse 318"/>
          <p:cNvSpPr/>
          <p:nvPr/>
        </p:nvSpPr>
        <p:spPr>
          <a:xfrm>
            <a:off x="4739674" y="844235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0" name="Ellipse 319"/>
          <p:cNvSpPr/>
          <p:nvPr/>
        </p:nvSpPr>
        <p:spPr>
          <a:xfrm>
            <a:off x="4967025" y="844232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1" name="Ellipse 320"/>
          <p:cNvSpPr/>
          <p:nvPr/>
        </p:nvSpPr>
        <p:spPr>
          <a:xfrm>
            <a:off x="4512323" y="869452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Ellipse 321"/>
          <p:cNvSpPr/>
          <p:nvPr/>
        </p:nvSpPr>
        <p:spPr>
          <a:xfrm>
            <a:off x="4739674" y="869455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Ellipse 322"/>
          <p:cNvSpPr/>
          <p:nvPr/>
        </p:nvSpPr>
        <p:spPr>
          <a:xfrm>
            <a:off x="4967025" y="869452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4" name="Ellipse 323"/>
          <p:cNvSpPr/>
          <p:nvPr/>
        </p:nvSpPr>
        <p:spPr>
          <a:xfrm>
            <a:off x="4512323" y="896273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5" name="Ellipse 324"/>
          <p:cNvSpPr/>
          <p:nvPr/>
        </p:nvSpPr>
        <p:spPr>
          <a:xfrm>
            <a:off x="4739674" y="896275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Ellipse 325"/>
          <p:cNvSpPr/>
          <p:nvPr/>
        </p:nvSpPr>
        <p:spPr>
          <a:xfrm>
            <a:off x="4967025" y="896273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7" name="Connecteur droit 326"/>
          <p:cNvCxnSpPr/>
          <p:nvPr/>
        </p:nvCxnSpPr>
        <p:spPr>
          <a:xfrm>
            <a:off x="3264273" y="7973967"/>
            <a:ext cx="34055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257</Words>
  <Application>Microsoft Office PowerPoint</Application>
  <PresentationFormat>A4 (210 x 297 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2016-07-29T13:47:43Z</dcterms:created>
  <dcterms:modified xsi:type="dcterms:W3CDTF">2019-01-14T17:20:06Z</dcterms:modified>
</cp:coreProperties>
</file>