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9"/>
    <p:restoredTop sz="94608"/>
  </p:normalViewPr>
  <p:slideViewPr>
    <p:cSldViewPr snapToGrid="0" snapToObjects="1">
      <p:cViewPr varScale="1">
        <p:scale>
          <a:sx n="45" d="100"/>
          <a:sy n="45" d="100"/>
        </p:scale>
        <p:origin x="2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59675" cy="1488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32356"/>
              </p:ext>
            </p:extLst>
          </p:nvPr>
        </p:nvGraphicFramePr>
        <p:xfrm>
          <a:off x="578629" y="340072"/>
          <a:ext cx="6234548" cy="93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(Valérie CHRISTIAN</a:t>
                      </a:r>
                      <a:r>
                        <a:rPr lang="fr-FR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r>
                        <a:rPr lang="fr-FR" sz="1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&amp;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Estudio 2 - Centro Educativo  – Ciudad 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Estudio 3 - Centro Educativo  – Ciudad 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Ciudad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3786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profesionales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9843247"/>
            <a:ext cx="7559675" cy="848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173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2018-12-17T13:33:08Z</dcterms:modified>
</cp:coreProperties>
</file>