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2"/>
    <p:restoredTop sz="94586"/>
  </p:normalViewPr>
  <p:slideViewPr>
    <p:cSldViewPr snapToGrid="0" snapToObjects="1">
      <p:cViewPr>
        <p:scale>
          <a:sx n="96" d="100"/>
          <a:sy n="96" d="100"/>
        </p:scale>
        <p:origin x="1416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290"/>
          <p:cNvSpPr/>
          <p:nvPr/>
        </p:nvSpPr>
        <p:spPr>
          <a:xfrm>
            <a:off x="3162411" y="6645765"/>
            <a:ext cx="3628671" cy="3132547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155163" y="4436971"/>
            <a:ext cx="3628671" cy="21024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162412" y="79512"/>
            <a:ext cx="3628671" cy="42638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99390" y="5083434"/>
            <a:ext cx="2989799" cy="469487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Rectangle 228"/>
          <p:cNvSpPr/>
          <p:nvPr/>
        </p:nvSpPr>
        <p:spPr>
          <a:xfrm>
            <a:off x="99390" y="79512"/>
            <a:ext cx="2989799" cy="491269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1658481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3378309" y="679311"/>
            <a:ext cx="0" cy="3538983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2222252"/>
            <a:ext cx="257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MATHIAS DELAVINE</a:t>
            </a:r>
            <a:endParaRPr lang="fr-FR" sz="2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3051" y="251408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Título</a:t>
            </a:r>
            <a:r>
              <a:rPr lang="fr-FR" sz="1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del</a:t>
            </a:r>
            <a:r>
              <a:rPr lang="fr-FR" sz="1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puesto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2146"/>
              </p:ext>
            </p:extLst>
          </p:nvPr>
        </p:nvGraphicFramePr>
        <p:xfrm>
          <a:off x="273051" y="3372951"/>
          <a:ext cx="2388489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8489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3051" y="2943172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13510"/>
              </p:ext>
            </p:extLst>
          </p:nvPr>
        </p:nvGraphicFramePr>
        <p:xfrm>
          <a:off x="3632944" y="769602"/>
          <a:ext cx="322505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163047" y="327054"/>
            <a:ext cx="255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EXPERIENCIA LABORAL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77231"/>
              </p:ext>
            </p:extLst>
          </p:nvPr>
        </p:nvGraphicFramePr>
        <p:xfrm>
          <a:off x="3632309" y="4853711"/>
          <a:ext cx="2977515" cy="1831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7515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162412" y="4467286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182503" y="6668186"/>
            <a:ext cx="2981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HABILIDADES PERSONALES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06569"/>
              </p:ext>
            </p:extLst>
          </p:nvPr>
        </p:nvGraphicFramePr>
        <p:xfrm>
          <a:off x="3182503" y="710179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3204320" y="8269949"/>
            <a:ext cx="3324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HABILIDADES PROFESIONALES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63780"/>
              </p:ext>
            </p:extLst>
          </p:nvPr>
        </p:nvGraphicFramePr>
        <p:xfrm>
          <a:off x="3204320" y="875275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68" y="338163"/>
            <a:ext cx="2420987" cy="1625438"/>
          </a:xfrm>
          <a:prstGeom prst="rect">
            <a:avLst/>
          </a:prstGeom>
        </p:spPr>
      </p:pic>
      <p:cxnSp>
        <p:nvCxnSpPr>
          <p:cNvPr id="146" name="Connecteur droit 145"/>
          <p:cNvCxnSpPr/>
          <p:nvPr/>
        </p:nvCxnSpPr>
        <p:spPr>
          <a:xfrm>
            <a:off x="356868" y="328172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3217767" y="679311"/>
            <a:ext cx="2526642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204320" y="4789063"/>
            <a:ext cx="1261109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5213698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1049" y="718669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5668400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5895751" y="71913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123102" y="718986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213698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5441049" y="743289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5668400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5895751" y="743756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6123102" y="743606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213698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5441049" y="768509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5668400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5895751" y="768976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123102" y="768826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213698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5441049" y="795330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5668400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5895751" y="79579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6123102" y="795647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1" name="Image 2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0" y="6175102"/>
            <a:ext cx="476864" cy="3235860"/>
          </a:xfrm>
          <a:prstGeom prst="rect">
            <a:avLst/>
          </a:prstGeom>
        </p:spPr>
      </p:pic>
      <p:sp>
        <p:nvSpPr>
          <p:cNvPr id="232" name="ZoneTexte 231"/>
          <p:cNvSpPr txBox="1"/>
          <p:nvPr/>
        </p:nvSpPr>
        <p:spPr>
          <a:xfrm>
            <a:off x="327453" y="5483182"/>
            <a:ext cx="1315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CONTACTO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33" name="Connecteur droit 232"/>
          <p:cNvCxnSpPr/>
          <p:nvPr/>
        </p:nvCxnSpPr>
        <p:spPr>
          <a:xfrm>
            <a:off x="411270" y="582173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ZoneTexte 233"/>
          <p:cNvSpPr txBox="1"/>
          <p:nvPr/>
        </p:nvSpPr>
        <p:spPr>
          <a:xfrm>
            <a:off x="745695" y="6363082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745695" y="6811575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741187" y="7255564"/>
            <a:ext cx="981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website.com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743874" y="7723145"/>
            <a:ext cx="1690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Madrid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743874" y="8136887"/>
            <a:ext cx="1395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l</a:t>
            </a:r>
            <a:r>
              <a:rPr lang="fr-FR" sz="1200" dirty="0" smtClean="0">
                <a:solidFill>
                  <a:schemeClr val="bg1"/>
                </a:solidFill>
              </a:rPr>
              <a:t>inkedin.com/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743874" y="8577726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s</a:t>
            </a:r>
            <a:r>
              <a:rPr lang="fr-FR" sz="1200" dirty="0" err="1" smtClean="0">
                <a:solidFill>
                  <a:schemeClr val="bg1"/>
                </a:solidFill>
              </a:rPr>
              <a:t>kype</a:t>
            </a:r>
            <a:r>
              <a:rPr lang="fr-FR" sz="1200" dirty="0" smtClean="0">
                <a:solidFill>
                  <a:schemeClr val="bg1"/>
                </a:solidFill>
              </a:rPr>
              <a:t>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743874" y="9055558"/>
            <a:ext cx="14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f</a:t>
            </a:r>
            <a:r>
              <a:rPr lang="fr-FR" sz="1200" dirty="0" smtClean="0">
                <a:solidFill>
                  <a:schemeClr val="bg1"/>
                </a:solidFill>
              </a:rPr>
              <a:t>acebook.com/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241" name="Connecteur droit 240"/>
          <p:cNvCxnSpPr/>
          <p:nvPr/>
        </p:nvCxnSpPr>
        <p:spPr>
          <a:xfrm>
            <a:off x="3201675" y="7006740"/>
            <a:ext cx="3001191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droit 242"/>
          <p:cNvCxnSpPr/>
          <p:nvPr/>
        </p:nvCxnSpPr>
        <p:spPr>
          <a:xfrm>
            <a:off x="3200703" y="8608503"/>
            <a:ext cx="330131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Ellipse 244"/>
          <p:cNvSpPr/>
          <p:nvPr/>
        </p:nvSpPr>
        <p:spPr>
          <a:xfrm>
            <a:off x="4514797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4742148" y="719042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4969499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4514797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4742148" y="743662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4969499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4514797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4742148" y="768882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4969499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4514797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4742148" y="79570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4969499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5213698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5441049" y="882695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668400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895751" y="883162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6123102" y="883012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213698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5441049" y="907316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5668400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5895751" y="907782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123102" y="907632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5213698" y="932533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5441049" y="932535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5668400" y="932533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5895751" y="93300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Ellipse 270"/>
          <p:cNvSpPr/>
          <p:nvPr/>
        </p:nvSpPr>
        <p:spPr>
          <a:xfrm>
            <a:off x="6123102" y="932852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5213698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5441049" y="959356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5668400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Ellipse 274"/>
          <p:cNvSpPr/>
          <p:nvPr/>
        </p:nvSpPr>
        <p:spPr>
          <a:xfrm>
            <a:off x="5895751" y="95982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Ellipse 275"/>
          <p:cNvSpPr/>
          <p:nvPr/>
        </p:nvSpPr>
        <p:spPr>
          <a:xfrm>
            <a:off x="6123102" y="95967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4514797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4742148" y="883068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4969499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4514797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4742148" y="907689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4969499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4514797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4742148" y="932908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4969499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4514797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4742148" y="959729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4969499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232</Words>
  <Application>Microsoft Office PowerPoint</Application>
  <PresentationFormat>A4 (210 x 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2016-07-29T13:47:43Z</dcterms:created>
  <dcterms:modified xsi:type="dcterms:W3CDTF">2019-01-14T15:15:29Z</dcterms:modified>
</cp:coreProperties>
</file>