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BD51"/>
    <a:srgbClr val="B4D467"/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98" d="100"/>
          <a:sy n="98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2681406" y="7141304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2661945" y="3298159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2667368" y="1524053"/>
            <a:ext cx="4205934" cy="399998"/>
          </a:xfrm>
          <a:prstGeom prst="rect">
            <a:avLst/>
          </a:prstGeom>
          <a:solidFill>
            <a:srgbClr val="A1BD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-1" y="0"/>
            <a:ext cx="2681407" cy="9906000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1" y="1525686"/>
            <a:ext cx="2652066" cy="17701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52066" y="1467"/>
            <a:ext cx="4205934" cy="1524219"/>
          </a:xfrm>
          <a:prstGeom prst="rect">
            <a:avLst/>
          </a:prstGeom>
          <a:solidFill>
            <a:srgbClr val="B4D4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61969" y="195156"/>
            <a:ext cx="4755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CHRISTOPHE DELAVINE</a:t>
            </a:r>
            <a:endParaRPr lang="fr-FR" sz="32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487266" y="801663"/>
            <a:ext cx="1890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Título</a:t>
            </a:r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del</a:t>
            </a:r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puesto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644608"/>
              </p:ext>
            </p:extLst>
          </p:nvPr>
        </p:nvGraphicFramePr>
        <p:xfrm>
          <a:off x="2781838" y="2104300"/>
          <a:ext cx="3694952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1563383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PERFIL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960666"/>
              </p:ext>
            </p:extLst>
          </p:nvPr>
        </p:nvGraphicFramePr>
        <p:xfrm>
          <a:off x="2781838" y="3787864"/>
          <a:ext cx="3842718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EMPRESA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EMPRESA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EMPRESA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CIUDAD 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Puesto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354812"/>
            <a:ext cx="2852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EXPERIENCIA LABORAL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569998"/>
              </p:ext>
            </p:extLst>
          </p:nvPr>
        </p:nvGraphicFramePr>
        <p:xfrm>
          <a:off x="2781837" y="7649160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CENTRO EDUCATIVO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b="1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CENTRO EDUCATIVO</a:t>
                      </a:r>
                      <a:r>
                        <a:rPr lang="fr-FR" sz="1100" b="1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Título</a:t>
                      </a:r>
                      <a:endParaRPr lang="fr-FR" sz="11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79650" y="7195508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4" name="ZoneTexte 9"/>
          <p:cNvSpPr txBox="1"/>
          <p:nvPr/>
        </p:nvSpPr>
        <p:spPr>
          <a:xfrm>
            <a:off x="209305" y="3539478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HABILIDADES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180114" y="6146126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INTERESES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299379"/>
              </p:ext>
            </p:extLst>
          </p:nvPr>
        </p:nvGraphicFramePr>
        <p:xfrm>
          <a:off x="208219" y="396641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Software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contable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Creatividad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63862"/>
              </p:ext>
            </p:extLst>
          </p:nvPr>
        </p:nvGraphicFramePr>
        <p:xfrm>
          <a:off x="138371" y="657959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Deportes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Lectura</a:t>
                      </a: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72029" y="426976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2029" y="427004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2029" y="464842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72029" y="464870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2029" y="501085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2029" y="501113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2029" y="535757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029" y="535785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2029" y="568610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2029" y="568638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6615" y="689380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36615" y="689408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36615" y="726273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36615" y="726301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36615" y="76563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6615" y="765663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222903" y="807471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IDIOMAS</a:t>
            </a:r>
            <a:endParaRPr lang="fr-FR" sz="20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131158"/>
              </p:ext>
            </p:extLst>
          </p:nvPr>
        </p:nvGraphicFramePr>
        <p:xfrm>
          <a:off x="177236" y="851051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Inglés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Italiano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bg1"/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Alemán</a:t>
                      </a:r>
                      <a:endParaRPr lang="fr-FR" sz="1200" b="0" i="0" dirty="0">
                        <a:solidFill>
                          <a:schemeClr val="bg1"/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75480" y="882473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75480" y="882501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75480" y="919365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75480" y="919393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75480" y="958727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75480" y="958755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1179801" y="794100"/>
            <a:ext cx="4788000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325"/>
          <p:cNvSpPr txBox="1"/>
          <p:nvPr/>
        </p:nvSpPr>
        <p:spPr>
          <a:xfrm>
            <a:off x="5304131" y="1209595"/>
            <a:ext cx="11961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5" name="TextBox 326"/>
          <p:cNvSpPr txBox="1"/>
          <p:nvPr/>
        </p:nvSpPr>
        <p:spPr>
          <a:xfrm>
            <a:off x="2515328" y="1211176"/>
            <a:ext cx="15969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12 Street Name, Madrid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6" name="TextBox 327"/>
          <p:cNvSpPr txBox="1"/>
          <p:nvPr/>
        </p:nvSpPr>
        <p:spPr>
          <a:xfrm>
            <a:off x="468193" y="1194850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ru-RU" sz="1000" b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57" name="Рисунок 3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5449" y="1258405"/>
            <a:ext cx="216024" cy="161424"/>
          </a:xfrm>
          <a:prstGeom prst="rect">
            <a:avLst/>
          </a:prstGeom>
        </p:spPr>
      </p:pic>
      <p:pic>
        <p:nvPicPr>
          <p:cNvPr id="58" name="Рисунок 3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0" y="1237016"/>
            <a:ext cx="190102" cy="190102"/>
          </a:xfrm>
          <a:prstGeom prst="rect">
            <a:avLst/>
          </a:prstGeom>
        </p:spPr>
      </p:pic>
      <p:sp>
        <p:nvSpPr>
          <p:cNvPr id="59" name="Прямоугольник 331"/>
          <p:cNvSpPr/>
          <p:nvPr/>
        </p:nvSpPr>
        <p:spPr>
          <a:xfrm>
            <a:off x="2118036" y="1305977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0" name="Прямоугольник 332"/>
          <p:cNvSpPr/>
          <p:nvPr/>
        </p:nvSpPr>
        <p:spPr>
          <a:xfrm>
            <a:off x="4804398" y="1311769"/>
            <a:ext cx="7200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1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391" y="1239380"/>
            <a:ext cx="128369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272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2016-07-29T13:47:43Z</dcterms:created>
  <dcterms:modified xsi:type="dcterms:W3CDTF">2019-01-22T20:18:54Z</dcterms:modified>
</cp:coreProperties>
</file>