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C44"/>
    <a:srgbClr val="5B9BD5"/>
    <a:srgbClr val="438FA1"/>
    <a:srgbClr val="86C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0"/>
    <p:restoredTop sz="94586"/>
  </p:normalViewPr>
  <p:slideViewPr>
    <p:cSldViewPr snapToGrid="0" snapToObjects="1">
      <p:cViewPr>
        <p:scale>
          <a:sx n="93" d="100"/>
          <a:sy n="93" d="100"/>
        </p:scale>
        <p:origin x="1476" y="-2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0" name="Connecteur droit 159"/>
          <p:cNvCxnSpPr/>
          <p:nvPr/>
        </p:nvCxnSpPr>
        <p:spPr>
          <a:xfrm>
            <a:off x="446405" y="8074161"/>
            <a:ext cx="0" cy="1658481"/>
          </a:xfrm>
          <a:prstGeom prst="line">
            <a:avLst/>
          </a:prstGeom>
          <a:ln w="28575">
            <a:solidFill>
              <a:srgbClr val="EF4C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/>
          <p:nvPr/>
        </p:nvCxnSpPr>
        <p:spPr>
          <a:xfrm>
            <a:off x="446405" y="4213401"/>
            <a:ext cx="0" cy="3538983"/>
          </a:xfrm>
          <a:prstGeom prst="line">
            <a:avLst/>
          </a:prstGeom>
          <a:ln w="28575">
            <a:solidFill>
              <a:srgbClr val="EF4C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544185" y="372792"/>
            <a:ext cx="4005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Avenir Book" charset="0"/>
                <a:ea typeface="Avenir Book" charset="0"/>
                <a:cs typeface="Avenir Book" charset="0"/>
              </a:rPr>
              <a:t>MATHIAS DELAVINE</a:t>
            </a:r>
            <a:endParaRPr lang="fr-FR" sz="3200" b="1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604291" y="844116"/>
            <a:ext cx="1890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Título</a:t>
            </a:r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del</a:t>
            </a:r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puesto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189702"/>
              </p:ext>
            </p:extLst>
          </p:nvPr>
        </p:nvGraphicFramePr>
        <p:xfrm>
          <a:off x="231143" y="2827808"/>
          <a:ext cx="3694952" cy="92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4952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31143" y="2398029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PERFIL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094797"/>
              </p:ext>
            </p:extLst>
          </p:nvPr>
        </p:nvGraphicFramePr>
        <p:xfrm>
          <a:off x="701040" y="4303692"/>
          <a:ext cx="3358502" cy="3270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8502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31143" y="3861144"/>
            <a:ext cx="2550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EXPERIENCIA LABORAL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327405"/>
              </p:ext>
            </p:extLst>
          </p:nvPr>
        </p:nvGraphicFramePr>
        <p:xfrm>
          <a:off x="701040" y="8138809"/>
          <a:ext cx="3372822" cy="1551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2822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 EDUCATIVO </a:t>
                      </a:r>
                      <a:r>
                        <a:rPr lang="fr-FR" sz="1100" b="0" i="0" baseline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 EDUCATIVO </a:t>
                      </a:r>
                      <a:r>
                        <a:rPr lang="fr-FR" sz="1100" b="0" i="0" baseline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31143" y="7752384"/>
            <a:ext cx="1231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ESTUDIOS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4369171" y="2198187"/>
            <a:ext cx="2488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venir Book" charset="0"/>
                <a:ea typeface="Avenir Book" charset="0"/>
                <a:cs typeface="Avenir Book" charset="0"/>
              </a:rPr>
              <a:t>HABILIDADES PERSONALES</a:t>
            </a:r>
            <a:endParaRPr lang="fr-FR" sz="14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802778"/>
              </p:ext>
            </p:extLst>
          </p:nvPr>
        </p:nvGraphicFramePr>
        <p:xfrm>
          <a:off x="4369171" y="2820976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4369171" y="4186840"/>
            <a:ext cx="2488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venir Book" charset="0"/>
                <a:ea typeface="Avenir Book" charset="0"/>
                <a:cs typeface="Avenir Book" charset="0"/>
              </a:rPr>
              <a:t>HABILIDADES PROFESIONALES</a:t>
            </a:r>
            <a:endParaRPr lang="fr-FR" sz="14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559072"/>
              </p:ext>
            </p:extLst>
          </p:nvPr>
        </p:nvGraphicFramePr>
        <p:xfrm>
          <a:off x="4369171" y="4774744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Bing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9" name="ZoneTexte 68"/>
          <p:cNvSpPr txBox="1"/>
          <p:nvPr/>
        </p:nvSpPr>
        <p:spPr>
          <a:xfrm>
            <a:off x="4328496" y="8121499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Avenir Book" charset="0"/>
                <a:ea typeface="Avenir Book" charset="0"/>
                <a:cs typeface="Avenir Book" charset="0"/>
              </a:rPr>
              <a:t>IDIOMAS</a:t>
            </a:r>
            <a:endParaRPr lang="fr-FR" sz="14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70" name="Tableau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292277"/>
              </p:ext>
            </p:extLst>
          </p:nvPr>
        </p:nvGraphicFramePr>
        <p:xfrm>
          <a:off x="4328496" y="8604302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Inglés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Francés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5426"/>
              </p:ext>
            </p:extLst>
          </p:nvPr>
        </p:nvGraphicFramePr>
        <p:xfrm>
          <a:off x="3982538" y="1286461"/>
          <a:ext cx="2435006" cy="5486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35006"/>
              </a:tblGrid>
              <a:tr h="152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12 Street Name, Madrid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000 111 333 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2" name="Rectangle 141"/>
          <p:cNvSpPr/>
          <p:nvPr/>
        </p:nvSpPr>
        <p:spPr>
          <a:xfrm>
            <a:off x="0" y="0"/>
            <a:ext cx="6858000" cy="319929"/>
          </a:xfrm>
          <a:prstGeom prst="rect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0" y="9736193"/>
            <a:ext cx="6858000" cy="207835"/>
          </a:xfrm>
          <a:prstGeom prst="rect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4" name="Image 1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82"/>
            <a:ext cx="2420987" cy="1625438"/>
          </a:xfrm>
          <a:prstGeom prst="rect">
            <a:avLst/>
          </a:prstGeom>
        </p:spPr>
      </p:pic>
      <p:cxnSp>
        <p:nvCxnSpPr>
          <p:cNvPr id="146" name="Connecteur droit 145"/>
          <p:cNvCxnSpPr/>
          <p:nvPr/>
        </p:nvCxnSpPr>
        <p:spPr>
          <a:xfrm>
            <a:off x="314960" y="2736583"/>
            <a:ext cx="792000" cy="0"/>
          </a:xfrm>
          <a:prstGeom prst="line">
            <a:avLst/>
          </a:prstGeom>
          <a:ln w="28575">
            <a:solidFill>
              <a:srgbClr val="EF4C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>
            <a:off x="314959" y="4213401"/>
            <a:ext cx="2448000" cy="0"/>
          </a:xfrm>
          <a:prstGeom prst="line">
            <a:avLst/>
          </a:prstGeom>
          <a:ln w="28575">
            <a:solidFill>
              <a:srgbClr val="EF4C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273051" y="8074161"/>
            <a:ext cx="1188000" cy="0"/>
          </a:xfrm>
          <a:prstGeom prst="line">
            <a:avLst/>
          </a:prstGeom>
          <a:ln w="28575">
            <a:solidFill>
              <a:srgbClr val="EF4C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Dodécagone 151"/>
          <p:cNvSpPr/>
          <p:nvPr/>
        </p:nvSpPr>
        <p:spPr>
          <a:xfrm>
            <a:off x="273051" y="4616762"/>
            <a:ext cx="346709" cy="345896"/>
          </a:xfrm>
          <a:prstGeom prst="dodecagon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3" name="Dodécagone 152"/>
          <p:cNvSpPr/>
          <p:nvPr/>
        </p:nvSpPr>
        <p:spPr>
          <a:xfrm>
            <a:off x="273051" y="5458417"/>
            <a:ext cx="346709" cy="345896"/>
          </a:xfrm>
          <a:prstGeom prst="dodecagon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54" name="Dodécagone 153"/>
          <p:cNvSpPr/>
          <p:nvPr/>
        </p:nvSpPr>
        <p:spPr>
          <a:xfrm>
            <a:off x="273051" y="6252683"/>
            <a:ext cx="346709" cy="345896"/>
          </a:xfrm>
          <a:prstGeom prst="dodecagon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55" name="Dodécagone 154"/>
          <p:cNvSpPr/>
          <p:nvPr/>
        </p:nvSpPr>
        <p:spPr>
          <a:xfrm>
            <a:off x="273051" y="7055171"/>
            <a:ext cx="346709" cy="345896"/>
          </a:xfrm>
          <a:prstGeom prst="dodecagon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156" name="Dodécagone 155"/>
          <p:cNvSpPr/>
          <p:nvPr/>
        </p:nvSpPr>
        <p:spPr>
          <a:xfrm>
            <a:off x="273051" y="8429276"/>
            <a:ext cx="346709" cy="345896"/>
          </a:xfrm>
          <a:prstGeom prst="dodecagon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7" name="Dodécagone 156"/>
          <p:cNvSpPr/>
          <p:nvPr/>
        </p:nvSpPr>
        <p:spPr>
          <a:xfrm>
            <a:off x="273051" y="9210987"/>
            <a:ext cx="346709" cy="345896"/>
          </a:xfrm>
          <a:prstGeom prst="dodecagon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63" name="Ellipse 162"/>
          <p:cNvSpPr/>
          <p:nvPr/>
        </p:nvSpPr>
        <p:spPr>
          <a:xfrm>
            <a:off x="5640686" y="2874550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5868037" y="2874577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6095388" y="2874550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6322739" y="2879243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6550090" y="287774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5640686" y="3120752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5868037" y="3120779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6095388" y="3120752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6322739" y="312544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6550090" y="312394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5640686" y="3372951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5868037" y="3372978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6095388" y="3372951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6322739" y="3377644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6550090" y="337614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5640686" y="3641157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5868037" y="3641184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6095388" y="3641157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6322739" y="3645850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6550090" y="3644353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Ellipse 187"/>
          <p:cNvSpPr/>
          <p:nvPr/>
        </p:nvSpPr>
        <p:spPr>
          <a:xfrm>
            <a:off x="5640686" y="4849805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Ellipse 188"/>
          <p:cNvSpPr/>
          <p:nvPr/>
        </p:nvSpPr>
        <p:spPr>
          <a:xfrm>
            <a:off x="5868037" y="4849832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Ellipse 189"/>
          <p:cNvSpPr/>
          <p:nvPr/>
        </p:nvSpPr>
        <p:spPr>
          <a:xfrm>
            <a:off x="6095388" y="4849805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Ellipse 190"/>
          <p:cNvSpPr/>
          <p:nvPr/>
        </p:nvSpPr>
        <p:spPr>
          <a:xfrm>
            <a:off x="6322739" y="4854498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Ellipse 191"/>
          <p:cNvSpPr/>
          <p:nvPr/>
        </p:nvSpPr>
        <p:spPr>
          <a:xfrm>
            <a:off x="6550090" y="4853001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/>
          <p:cNvSpPr/>
          <p:nvPr/>
        </p:nvSpPr>
        <p:spPr>
          <a:xfrm>
            <a:off x="5640686" y="5096007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5868037" y="5096034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/>
          <p:cNvSpPr/>
          <p:nvPr/>
        </p:nvSpPr>
        <p:spPr>
          <a:xfrm>
            <a:off x="6095388" y="5096007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Ellipse 195"/>
          <p:cNvSpPr/>
          <p:nvPr/>
        </p:nvSpPr>
        <p:spPr>
          <a:xfrm>
            <a:off x="6322739" y="5100700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Ellipse 196"/>
          <p:cNvSpPr/>
          <p:nvPr/>
        </p:nvSpPr>
        <p:spPr>
          <a:xfrm>
            <a:off x="6550090" y="5099203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Ellipse 197"/>
          <p:cNvSpPr/>
          <p:nvPr/>
        </p:nvSpPr>
        <p:spPr>
          <a:xfrm>
            <a:off x="5640686" y="5348206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Ellipse 198"/>
          <p:cNvSpPr/>
          <p:nvPr/>
        </p:nvSpPr>
        <p:spPr>
          <a:xfrm>
            <a:off x="5868037" y="5348233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Ellipse 199"/>
          <p:cNvSpPr/>
          <p:nvPr/>
        </p:nvSpPr>
        <p:spPr>
          <a:xfrm>
            <a:off x="6095388" y="5348206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Ellipse 200"/>
          <p:cNvSpPr/>
          <p:nvPr/>
        </p:nvSpPr>
        <p:spPr>
          <a:xfrm>
            <a:off x="6322739" y="5352899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Ellipse 201"/>
          <p:cNvSpPr/>
          <p:nvPr/>
        </p:nvSpPr>
        <p:spPr>
          <a:xfrm>
            <a:off x="6550090" y="5351402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Ellipse 202"/>
          <p:cNvSpPr/>
          <p:nvPr/>
        </p:nvSpPr>
        <p:spPr>
          <a:xfrm>
            <a:off x="5640686" y="5616412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Ellipse 203"/>
          <p:cNvSpPr/>
          <p:nvPr/>
        </p:nvSpPr>
        <p:spPr>
          <a:xfrm>
            <a:off x="5868037" y="5616439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Ellipse 204"/>
          <p:cNvSpPr/>
          <p:nvPr/>
        </p:nvSpPr>
        <p:spPr>
          <a:xfrm>
            <a:off x="6095388" y="5616412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Ellipse 205"/>
          <p:cNvSpPr/>
          <p:nvPr/>
        </p:nvSpPr>
        <p:spPr>
          <a:xfrm>
            <a:off x="6322739" y="5621105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Ellipse 206"/>
          <p:cNvSpPr/>
          <p:nvPr/>
        </p:nvSpPr>
        <p:spPr>
          <a:xfrm>
            <a:off x="6550090" y="5619608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Ellipse 207"/>
          <p:cNvSpPr/>
          <p:nvPr/>
        </p:nvSpPr>
        <p:spPr>
          <a:xfrm>
            <a:off x="5592607" y="8661744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Ellipse 208"/>
          <p:cNvSpPr/>
          <p:nvPr/>
        </p:nvSpPr>
        <p:spPr>
          <a:xfrm>
            <a:off x="5819958" y="8661771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/>
          <p:cNvSpPr/>
          <p:nvPr/>
        </p:nvSpPr>
        <p:spPr>
          <a:xfrm>
            <a:off x="6047309" y="8661744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/>
          <p:cNvSpPr/>
          <p:nvPr/>
        </p:nvSpPr>
        <p:spPr>
          <a:xfrm>
            <a:off x="6274660" y="8666437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Ellipse 211"/>
          <p:cNvSpPr/>
          <p:nvPr/>
        </p:nvSpPr>
        <p:spPr>
          <a:xfrm>
            <a:off x="6502011" y="8664940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Ellipse 212"/>
          <p:cNvSpPr/>
          <p:nvPr/>
        </p:nvSpPr>
        <p:spPr>
          <a:xfrm>
            <a:off x="5592607" y="8907946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Ellipse 213"/>
          <p:cNvSpPr/>
          <p:nvPr/>
        </p:nvSpPr>
        <p:spPr>
          <a:xfrm>
            <a:off x="5819958" y="8907973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Ellipse 214"/>
          <p:cNvSpPr/>
          <p:nvPr/>
        </p:nvSpPr>
        <p:spPr>
          <a:xfrm>
            <a:off x="6047309" y="8907946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Ellipse 215"/>
          <p:cNvSpPr/>
          <p:nvPr/>
        </p:nvSpPr>
        <p:spPr>
          <a:xfrm>
            <a:off x="6274660" y="8912639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Ellipse 216"/>
          <p:cNvSpPr/>
          <p:nvPr/>
        </p:nvSpPr>
        <p:spPr>
          <a:xfrm>
            <a:off x="6502011" y="8911142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Ellipse 217"/>
          <p:cNvSpPr/>
          <p:nvPr/>
        </p:nvSpPr>
        <p:spPr>
          <a:xfrm>
            <a:off x="5592607" y="9160145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Ellipse 218"/>
          <p:cNvSpPr/>
          <p:nvPr/>
        </p:nvSpPr>
        <p:spPr>
          <a:xfrm>
            <a:off x="5819958" y="9160172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Ellipse 219"/>
          <p:cNvSpPr/>
          <p:nvPr/>
        </p:nvSpPr>
        <p:spPr>
          <a:xfrm>
            <a:off x="6047309" y="9160145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>
            <a:off x="6274660" y="9164838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>
            <a:off x="6502011" y="9163341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>
            <a:off x="5592607" y="9428351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>
            <a:off x="5819958" y="9428378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>
            <a:off x="6047309" y="9428351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Ellipse 225"/>
          <p:cNvSpPr/>
          <p:nvPr/>
        </p:nvSpPr>
        <p:spPr>
          <a:xfrm>
            <a:off x="6274660" y="9433044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>
            <a:off x="6502011" y="9431547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Rectangle 227"/>
          <p:cNvSpPr/>
          <p:nvPr/>
        </p:nvSpPr>
        <p:spPr>
          <a:xfrm>
            <a:off x="4369171" y="6064218"/>
            <a:ext cx="2488829" cy="1771714"/>
          </a:xfrm>
          <a:prstGeom prst="rect">
            <a:avLst/>
          </a:prstGeom>
          <a:pattFill prst="wdDnDiag">
            <a:fgClr>
              <a:srgbClr val="EF4C4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279</Words>
  <Application>Microsoft Office PowerPoint</Application>
  <PresentationFormat>A4 (210 x 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2016-07-29T13:47:43Z</dcterms:created>
  <dcterms:modified xsi:type="dcterms:W3CDTF">2019-01-23T18:32:41Z</dcterms:modified>
</cp:coreProperties>
</file>