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B44"/>
    <a:srgbClr val="5B9BD5"/>
    <a:srgbClr val="EF4C44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18"/>
    <p:restoredTop sz="94586"/>
  </p:normalViewPr>
  <p:slideViewPr>
    <p:cSldViewPr snapToGrid="0" snapToObjects="1">
      <p:cViewPr>
        <p:scale>
          <a:sx n="96" d="100"/>
          <a:sy n="96" d="100"/>
        </p:scale>
        <p:origin x="1026" y="-2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0" y="2117558"/>
            <a:ext cx="4292158" cy="5586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339780" y="126758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JONATHAN DELAVINE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306855" y="708824"/>
            <a:ext cx="18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4438"/>
              </p:ext>
            </p:extLst>
          </p:nvPr>
        </p:nvGraphicFramePr>
        <p:xfrm>
          <a:off x="231143" y="2827808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31143" y="2398029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588083"/>
              </p:ext>
            </p:extLst>
          </p:nvPr>
        </p:nvGraphicFramePr>
        <p:xfrm>
          <a:off x="231144" y="4461218"/>
          <a:ext cx="3694952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31143" y="4018670"/>
            <a:ext cx="2550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EXPERIENCIA LABORAL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595344"/>
              </p:ext>
            </p:extLst>
          </p:nvPr>
        </p:nvGraphicFramePr>
        <p:xfrm>
          <a:off x="231143" y="8138809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CENTRO EDUCATIVO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31143" y="7752384"/>
            <a:ext cx="123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1150624"/>
            <a:ext cx="6858000" cy="966934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2" y="1296308"/>
            <a:ext cx="533400" cy="355600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888" y="1258208"/>
            <a:ext cx="444500" cy="431800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871" y="1293599"/>
            <a:ext cx="495300" cy="342900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832" y="1241844"/>
            <a:ext cx="431800" cy="419100"/>
          </a:xfrm>
          <a:prstGeom prst="rect">
            <a:avLst/>
          </a:prstGeom>
        </p:spPr>
      </p:pic>
      <p:sp>
        <p:nvSpPr>
          <p:cNvPr id="59" name="ZoneTexte 58"/>
          <p:cNvSpPr txBox="1"/>
          <p:nvPr/>
        </p:nvSpPr>
        <p:spPr>
          <a:xfrm>
            <a:off x="445113" y="1593571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name@mail.com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100326" y="1600216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000 111 333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560917" y="1600216"/>
            <a:ext cx="12586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</a:rPr>
              <a:t>Twitter.com/</a:t>
            </a:r>
            <a:r>
              <a:rPr lang="fr-FR" sz="1100" dirty="0" err="1" smtClean="0">
                <a:solidFill>
                  <a:schemeClr val="bg1"/>
                </a:solidFill>
              </a:rPr>
              <a:t>name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346940" y="1600998"/>
            <a:ext cx="10823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12 Street Name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Madrid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369171" y="2166310"/>
            <a:ext cx="2654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HABILIDADES PERSONALES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806343"/>
              </p:ext>
            </p:extLst>
          </p:nvPr>
        </p:nvGraphicFramePr>
        <p:xfrm>
          <a:off x="4369171" y="2820976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4369172" y="4101024"/>
            <a:ext cx="2356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HABILIDADES PROFESIONALES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970130"/>
              </p:ext>
            </p:extLst>
          </p:nvPr>
        </p:nvGraphicFramePr>
        <p:xfrm>
          <a:off x="4369171" y="4774744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ZoneTexte 68"/>
          <p:cNvSpPr txBox="1"/>
          <p:nvPr/>
        </p:nvSpPr>
        <p:spPr>
          <a:xfrm>
            <a:off x="4369171" y="6081117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70" name="Tableau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902740"/>
              </p:ext>
            </p:extLst>
          </p:nvPr>
        </p:nvGraphicFramePr>
        <p:xfrm>
          <a:off x="4369171" y="656392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1" name="Rectangle 70"/>
          <p:cNvSpPr/>
          <p:nvPr/>
        </p:nvSpPr>
        <p:spPr>
          <a:xfrm>
            <a:off x="5716817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918755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6120693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335589" y="2901656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6538340" y="2901656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5720025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921963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123901" y="3156038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338797" y="3156038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6541548" y="3156038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716817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918755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6120693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6335589" y="3416642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6538340" y="3416642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716817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918755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120693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6335589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6538340" y="3668860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5695114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5897052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6098990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6313886" y="4847273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6516637" y="4847273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5698322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900260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6102198" y="510165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6317094" y="510165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6519845" y="510165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5695114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897052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6098990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6313886" y="536225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6516637" y="5362259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5695114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5897052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6098990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6313886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6516637" y="561447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5682969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5884907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6086845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6301741" y="6652065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115"/>
          <p:cNvSpPr/>
          <p:nvPr/>
        </p:nvSpPr>
        <p:spPr>
          <a:xfrm>
            <a:off x="6504492" y="6652065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5686177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117"/>
          <p:cNvSpPr/>
          <p:nvPr/>
        </p:nvSpPr>
        <p:spPr>
          <a:xfrm>
            <a:off x="5888115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6090053" y="6906447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119"/>
          <p:cNvSpPr/>
          <p:nvPr/>
        </p:nvSpPr>
        <p:spPr>
          <a:xfrm>
            <a:off x="6304949" y="6906447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6507700" y="6906447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5682969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5884907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6086845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6301741" y="7167051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6504492" y="7167051"/>
            <a:ext cx="137883" cy="133350"/>
          </a:xfrm>
          <a:prstGeom prst="rect">
            <a:avLst/>
          </a:prstGeom>
          <a:solidFill>
            <a:srgbClr val="EF4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5682969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5884907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6086845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6301741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6504492" y="7419269"/>
            <a:ext cx="137883" cy="133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3" name="Connecteur droit 132"/>
          <p:cNvCxnSpPr/>
          <p:nvPr/>
        </p:nvCxnSpPr>
        <p:spPr>
          <a:xfrm>
            <a:off x="445113" y="0"/>
            <a:ext cx="0" cy="1150624"/>
          </a:xfrm>
          <a:prstGeom prst="line">
            <a:avLst/>
          </a:prstGeom>
          <a:ln w="57150">
            <a:solidFill>
              <a:srgbClr val="5B9BD5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4369171" y="7691025"/>
            <a:ext cx="2488829" cy="157737"/>
          </a:xfrm>
          <a:prstGeom prst="rect">
            <a:avLst/>
          </a:prstGeom>
          <a:solidFill>
            <a:srgbClr val="EF4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0" name="Image 13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25"/>
          <a:stretch/>
        </p:blipFill>
        <p:spPr>
          <a:xfrm>
            <a:off x="4388710" y="7864767"/>
            <a:ext cx="2469290" cy="2041234"/>
          </a:xfrm>
          <a:prstGeom prst="rect">
            <a:avLst/>
          </a:prstGeom>
        </p:spPr>
      </p:pic>
      <p:sp>
        <p:nvSpPr>
          <p:cNvPr id="2" name="Croix 1"/>
          <p:cNvSpPr/>
          <p:nvPr/>
        </p:nvSpPr>
        <p:spPr>
          <a:xfrm>
            <a:off x="5517759" y="4183"/>
            <a:ext cx="1136761" cy="1182575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Croix 131"/>
          <p:cNvSpPr/>
          <p:nvPr/>
        </p:nvSpPr>
        <p:spPr>
          <a:xfrm>
            <a:off x="1215537" y="2387372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Croix 134"/>
          <p:cNvSpPr/>
          <p:nvPr/>
        </p:nvSpPr>
        <p:spPr>
          <a:xfrm>
            <a:off x="2825329" y="4007711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Croix 135"/>
          <p:cNvSpPr/>
          <p:nvPr/>
        </p:nvSpPr>
        <p:spPr>
          <a:xfrm>
            <a:off x="1593443" y="7752384"/>
            <a:ext cx="305476" cy="317787"/>
          </a:xfrm>
          <a:prstGeom prst="plus">
            <a:avLst>
              <a:gd name="adj" fmla="val 41712"/>
            </a:avLst>
          </a:prstGeom>
          <a:solidFill>
            <a:srgbClr val="EF4B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274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2016-07-29T13:47:43Z</dcterms:created>
  <dcterms:modified xsi:type="dcterms:W3CDTF">2019-01-22T20:17:33Z</dcterms:modified>
</cp:coreProperties>
</file>