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86" d="100"/>
          <a:sy n="86" d="100"/>
        </p:scale>
        <p:origin x="1548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58"/>
            <a:ext cx="2652066" cy="17701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652066" cy="432158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52066" y="0"/>
            <a:ext cx="4205934" cy="432158"/>
          </a:xfrm>
          <a:prstGeom prst="rect">
            <a:avLst/>
          </a:prstGeom>
          <a:solidFill>
            <a:srgbClr val="438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52066" y="432157"/>
            <a:ext cx="4205934" cy="1770129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2202286"/>
            <a:ext cx="2652066" cy="7703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81837" y="473753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781837" y="1001957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81837" y="1371289"/>
            <a:ext cx="2840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DIRECCIÓN: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Madrid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TELÉFONO: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000 111 333 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MÓVIL: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000 222 444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TW: Twitter.com/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jonathand</a:t>
            </a:r>
            <a:endParaRPr lang="fr-FR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239"/>
              </p:ext>
            </p:extLst>
          </p:nvPr>
        </p:nvGraphicFramePr>
        <p:xfrm>
          <a:off x="2781837" y="2734774"/>
          <a:ext cx="3628016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801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233038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75646"/>
              </p:ext>
            </p:extLst>
          </p:nvPr>
        </p:nvGraphicFramePr>
        <p:xfrm>
          <a:off x="2781838" y="4368184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925636"/>
            <a:ext cx="285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04603"/>
              </p:ext>
            </p:extLst>
          </p:nvPr>
        </p:nvGraphicFramePr>
        <p:xfrm>
          <a:off x="2781837" y="8045775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81837" y="765935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51065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95189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356416" y="2338745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HABILIDADES 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356416" y="4945801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INTERESES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67299"/>
              </p:ext>
            </p:extLst>
          </p:nvPr>
        </p:nvGraphicFramePr>
        <p:xfrm>
          <a:off x="221666" y="276696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contable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Creatividad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91445"/>
              </p:ext>
            </p:extLst>
          </p:nvPr>
        </p:nvGraphicFramePr>
        <p:xfrm>
          <a:off x="151818" y="538014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Deportes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Lectura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5476" y="30703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5476" y="30705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476" y="344897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476" y="344925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5476" y="381140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5476" y="381168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5476" y="415812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5476" y="415840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5476" y="448665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476" y="448693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0062" y="569435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0062" y="569463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062" y="606328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0062" y="606356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0062" y="64569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0062" y="645718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5" y="6882812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395281" y="687672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67727"/>
              </p:ext>
            </p:extLst>
          </p:nvPr>
        </p:nvGraphicFramePr>
        <p:xfrm>
          <a:off x="190683" y="731106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Inglés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Francés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Alemán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88927" y="762528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927" y="762556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8927" y="79942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927" y="799448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8927" y="838782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8927" y="838810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275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</cp:revision>
  <dcterms:created xsi:type="dcterms:W3CDTF">2016-07-29T13:47:43Z</dcterms:created>
  <dcterms:modified xsi:type="dcterms:W3CDTF">2019-01-14T14:57:26Z</dcterms:modified>
</cp:coreProperties>
</file>