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B97"/>
    <a:srgbClr val="FFF49B"/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/>
    <p:restoredTop sz="94537"/>
  </p:normalViewPr>
  <p:slideViewPr>
    <p:cSldViewPr snapToGrid="0" snapToObjects="1">
      <p:cViewPr>
        <p:scale>
          <a:sx n="78" d="100"/>
          <a:sy n="78" d="100"/>
        </p:scale>
        <p:origin x="1626" y="-101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64" y="7765357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64" y="2722061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8806" y="2613602"/>
            <a:ext cx="2773680" cy="18832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788806" y="4486544"/>
            <a:ext cx="2773680" cy="140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788806" y="5892044"/>
            <a:ext cx="2773680" cy="25986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88806" y="271035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88806" y="4589236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788806" y="8498566"/>
            <a:ext cx="2773680" cy="2190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88806" y="6040824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88806" y="8641649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08794"/>
            <a:ext cx="7562486" cy="1397596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34540" y="371216"/>
            <a:ext cx="1848366" cy="1859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0" name="ZoneTexte 9"/>
          <p:cNvSpPr txBox="1"/>
          <p:nvPr/>
        </p:nvSpPr>
        <p:spPr>
          <a:xfrm>
            <a:off x="2851989" y="784489"/>
            <a:ext cx="435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smtClean="0">
                <a:latin typeface="Calibri Light" charset="0"/>
                <a:ea typeface="Calibri Light" charset="0"/>
                <a:cs typeface="Calibri Light" charset="0"/>
              </a:rPr>
              <a:t>PIERRE ALANDREA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3265578" y="1363178"/>
            <a:ext cx="352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TÍTULO DEL PUESTO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65913" y="2718483"/>
            <a:ext cx="257693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EXPERIENCIA </a:t>
            </a:r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LABORAL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71426"/>
              </p:ext>
            </p:extLst>
          </p:nvPr>
        </p:nvGraphicFramePr>
        <p:xfrm>
          <a:off x="291313" y="3156606"/>
          <a:ext cx="4304453" cy="4368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CIUDAD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CIUDAD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CIUDAD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CIUDAD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265913" y="7749321"/>
            <a:ext cx="257693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ESTUDIOS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99647"/>
              </p:ext>
            </p:extLst>
          </p:nvPr>
        </p:nvGraphicFramePr>
        <p:xfrm>
          <a:off x="291313" y="8187443"/>
          <a:ext cx="4304453" cy="2354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5145222" y="2702997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PERFIL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55093"/>
              </p:ext>
            </p:extLst>
          </p:nvPr>
        </p:nvGraphicFramePr>
        <p:xfrm>
          <a:off x="5157921" y="3169706"/>
          <a:ext cx="2252243" cy="127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243"/>
              </a:tblGrid>
              <a:tr h="1277784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5145222" y="4583859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26826"/>
              </p:ext>
            </p:extLst>
          </p:nvPr>
        </p:nvGraphicFramePr>
        <p:xfrm>
          <a:off x="5157923" y="5007757"/>
          <a:ext cx="2264942" cy="754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4942"/>
              </a:tblGrid>
              <a:tr h="75448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name@mail.com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12 Street Name, Madrid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ESPAÑA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1" name="ZoneTexte 9"/>
          <p:cNvSpPr txBox="1"/>
          <p:nvPr/>
        </p:nvSpPr>
        <p:spPr>
          <a:xfrm>
            <a:off x="5145222" y="6028504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145222" y="8635560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INTERESES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37652"/>
              </p:ext>
            </p:extLst>
          </p:nvPr>
        </p:nvGraphicFramePr>
        <p:xfrm>
          <a:off x="5157922" y="6456243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Inglés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Chino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Creatividad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09636"/>
              </p:ext>
            </p:extLst>
          </p:nvPr>
        </p:nvGraphicFramePr>
        <p:xfrm>
          <a:off x="5157922" y="906737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Deportes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Lectura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256166" y="6748780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256166" y="6749059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256166" y="71274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256166" y="7127714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56166" y="748987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256166" y="7490150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256166" y="783658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256166" y="783686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56166" y="816511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56166" y="8165393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256166" y="938159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256166" y="938187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256166" y="97505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256166" y="97507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256166" y="1014413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256166" y="1014441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759</TotalTime>
  <Words>252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70</cp:revision>
  <dcterms:created xsi:type="dcterms:W3CDTF">2014-12-03T08:33:54Z</dcterms:created>
  <dcterms:modified xsi:type="dcterms:W3CDTF">2019-01-16T10:13:23Z</dcterms:modified>
</cp:coreProperties>
</file>