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032"/>
    <a:srgbClr val="F69336"/>
    <a:srgbClr val="F2731E"/>
    <a:srgbClr val="F15104"/>
    <a:srgbClr val="FF9637"/>
    <a:srgbClr val="2E3A40"/>
    <a:srgbClr val="FCD800"/>
    <a:srgbClr val="5898B8"/>
    <a:srgbClr val="B1BE30"/>
    <a:srgbClr val="FE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6"/>
  </p:normalViewPr>
  <p:slideViewPr>
    <p:cSldViewPr snapToGrid="0" snapToObjects="1">
      <p:cViewPr>
        <p:scale>
          <a:sx n="95" d="100"/>
          <a:sy n="95" d="100"/>
        </p:scale>
        <p:origin x="1134" y="-329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1" y="1392756"/>
            <a:ext cx="4856813" cy="24904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-1"/>
            <a:ext cx="7559439" cy="1394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56813" y="3876416"/>
            <a:ext cx="2702626" cy="68122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56811" y="5978779"/>
            <a:ext cx="2702627" cy="29949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33500" y="127000"/>
            <a:ext cx="491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Hervé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Doegare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3891" t="31" r="84" b="16037"/>
          <a:stretch/>
        </p:blipFill>
        <p:spPr>
          <a:xfrm>
            <a:off x="5181600" y="1600200"/>
            <a:ext cx="2070100" cy="2070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156199" y="4095409"/>
            <a:ext cx="1144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Contacto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57425"/>
              </p:ext>
            </p:extLst>
          </p:nvPr>
        </p:nvGraphicFramePr>
        <p:xfrm>
          <a:off x="5156200" y="4589679"/>
          <a:ext cx="2403238" cy="12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3238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Name,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Madrid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Twitter.com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herve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238750" y="4474737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56199" y="6140050"/>
            <a:ext cx="1881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</a:rPr>
              <a:t>Habilidades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618643"/>
              </p:ext>
            </p:extLst>
          </p:nvPr>
        </p:nvGraphicFramePr>
        <p:xfrm>
          <a:off x="5156200" y="6643704"/>
          <a:ext cx="1977789" cy="21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Chino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200" b="0" i="1" baseline="0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Bing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Software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contable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238750" y="6527400"/>
            <a:ext cx="1993900" cy="0"/>
          </a:xfrm>
          <a:prstGeom prst="line">
            <a:avLst/>
          </a:prstGeom>
          <a:ln w="190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56199" y="9163050"/>
            <a:ext cx="12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Intereses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38750" y="9550400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86325"/>
              </p:ext>
            </p:extLst>
          </p:nvPr>
        </p:nvGraphicFramePr>
        <p:xfrm>
          <a:off x="5156200" y="9678279"/>
          <a:ext cx="227958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9580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Lectura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Viajes</a:t>
                      </a:r>
                      <a:endParaRPr lang="fr-FR" sz="1200" b="0" i="1" baseline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Deportes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Economía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Cine</a:t>
                      </a:r>
                      <a:endParaRPr lang="fr-FR" sz="1200" b="0" i="1" baseline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Nuevas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Tecnologías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Idiomas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01949" y="1736510"/>
            <a:ext cx="4459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 err="1">
                <a:solidFill>
                  <a:schemeClr val="bg1"/>
                </a:solidFill>
              </a:rPr>
              <a:t>Lorem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ipsum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dolor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sit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amet</a:t>
            </a:r>
            <a:r>
              <a:rPr lang="fr-FR" sz="1400" dirty="0">
                <a:solidFill>
                  <a:schemeClr val="bg1"/>
                </a:solidFill>
              </a:rPr>
              <a:t>, </a:t>
            </a:r>
            <a:r>
              <a:rPr lang="fr-FR" sz="1400" dirty="0" err="1">
                <a:solidFill>
                  <a:schemeClr val="bg1"/>
                </a:solidFill>
              </a:rPr>
              <a:t>consectetur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adipiscing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elit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Morbi</a:t>
            </a:r>
            <a:r>
              <a:rPr lang="fr-FR" sz="1400" dirty="0">
                <a:solidFill>
                  <a:schemeClr val="bg1"/>
                </a:solidFill>
              </a:rPr>
              <a:t> tristique </a:t>
            </a:r>
            <a:r>
              <a:rPr lang="fr-FR" sz="1400" dirty="0" err="1">
                <a:solidFill>
                  <a:schemeClr val="bg1"/>
                </a:solidFill>
              </a:rPr>
              <a:t>sapien</a:t>
            </a:r>
            <a:r>
              <a:rPr lang="fr-FR" sz="1400" dirty="0">
                <a:solidFill>
                  <a:schemeClr val="bg1"/>
                </a:solidFill>
              </a:rPr>
              <a:t> nec </a:t>
            </a:r>
            <a:r>
              <a:rPr lang="fr-FR" sz="1400" dirty="0" err="1">
                <a:solidFill>
                  <a:schemeClr val="bg1"/>
                </a:solidFill>
              </a:rPr>
              <a:t>nulla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rutrum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imperdiet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Nullam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faucibus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augue</a:t>
            </a:r>
            <a:r>
              <a:rPr lang="fr-FR" sz="1400" dirty="0">
                <a:solidFill>
                  <a:schemeClr val="bg1"/>
                </a:solidFill>
              </a:rPr>
              <a:t> id </a:t>
            </a:r>
            <a:r>
              <a:rPr lang="fr-FR" sz="1400" dirty="0" err="1">
                <a:solidFill>
                  <a:schemeClr val="bg1"/>
                </a:solidFill>
              </a:rPr>
              <a:t>velit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luctus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maximus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Interdum</a:t>
            </a:r>
            <a:r>
              <a:rPr lang="fr-FR" sz="1400" dirty="0">
                <a:solidFill>
                  <a:schemeClr val="bg1"/>
                </a:solidFill>
              </a:rPr>
              <a:t> et </a:t>
            </a:r>
            <a:r>
              <a:rPr lang="fr-FR" sz="1400" dirty="0" err="1">
                <a:solidFill>
                  <a:schemeClr val="bg1"/>
                </a:solidFill>
              </a:rPr>
              <a:t>malesuada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fames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ac</a:t>
            </a:r>
            <a:r>
              <a:rPr lang="fr-FR" sz="1400" dirty="0">
                <a:solidFill>
                  <a:schemeClr val="bg1"/>
                </a:solidFill>
              </a:rPr>
              <a:t> ante </a:t>
            </a:r>
            <a:r>
              <a:rPr lang="fr-FR" sz="1400" dirty="0" err="1">
                <a:solidFill>
                  <a:schemeClr val="bg1"/>
                </a:solidFill>
              </a:rPr>
              <a:t>ipsum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primis</a:t>
            </a:r>
            <a:r>
              <a:rPr lang="fr-FR" sz="1400" dirty="0">
                <a:solidFill>
                  <a:schemeClr val="bg1"/>
                </a:solidFill>
              </a:rPr>
              <a:t> in </a:t>
            </a:r>
            <a:r>
              <a:rPr lang="fr-FR" sz="1400" dirty="0" err="1">
                <a:solidFill>
                  <a:schemeClr val="bg1"/>
                </a:solidFill>
              </a:rPr>
              <a:t>faucibus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endParaRPr lang="fr-FR" sz="14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4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400" dirty="0" err="1">
                <a:solidFill>
                  <a:schemeClr val="bg1"/>
                </a:solidFill>
              </a:rPr>
              <a:t>Etiam</a:t>
            </a:r>
            <a:r>
              <a:rPr lang="fr-FR" sz="1400" dirty="0">
                <a:solidFill>
                  <a:schemeClr val="bg1"/>
                </a:solidFill>
              </a:rPr>
              <a:t> bibendum, ante nec </a:t>
            </a:r>
            <a:r>
              <a:rPr lang="fr-FR" sz="1400" dirty="0" err="1">
                <a:solidFill>
                  <a:schemeClr val="bg1"/>
                </a:solidFill>
              </a:rPr>
              <a:t>luctus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posuere</a:t>
            </a:r>
            <a:r>
              <a:rPr lang="fr-FR" sz="1400" dirty="0">
                <a:solidFill>
                  <a:schemeClr val="bg1"/>
                </a:solidFill>
              </a:rPr>
              <a:t>, </a:t>
            </a:r>
            <a:r>
              <a:rPr lang="fr-FR" sz="1400" dirty="0" err="1">
                <a:solidFill>
                  <a:schemeClr val="bg1"/>
                </a:solidFill>
              </a:rPr>
              <a:t>odio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enim</a:t>
            </a:r>
            <a:r>
              <a:rPr lang="fr-FR" sz="1400" dirty="0">
                <a:solidFill>
                  <a:schemeClr val="bg1"/>
                </a:solidFill>
              </a:rPr>
              <a:t> semper </a:t>
            </a:r>
            <a:r>
              <a:rPr lang="fr-FR" sz="1400" dirty="0" err="1">
                <a:solidFill>
                  <a:schemeClr val="bg1"/>
                </a:solidFill>
              </a:rPr>
              <a:t>tortor</a:t>
            </a:r>
            <a:r>
              <a:rPr lang="fr-FR" sz="1400" dirty="0">
                <a:solidFill>
                  <a:schemeClr val="bg1"/>
                </a:solidFill>
              </a:rPr>
              <a:t>, id </a:t>
            </a:r>
            <a:r>
              <a:rPr lang="fr-FR" sz="1400" dirty="0" err="1">
                <a:solidFill>
                  <a:schemeClr val="bg1"/>
                </a:solidFill>
              </a:rPr>
              <a:t>eleifend</a:t>
            </a:r>
            <a:r>
              <a:rPr lang="fr-FR" sz="1400" dirty="0">
                <a:solidFill>
                  <a:schemeClr val="bg1"/>
                </a:solidFill>
              </a:rPr>
              <a:t> mi ante vitae ex. Sed </a:t>
            </a:r>
            <a:r>
              <a:rPr lang="fr-FR" sz="1400" dirty="0" err="1">
                <a:solidFill>
                  <a:schemeClr val="bg1"/>
                </a:solidFill>
              </a:rPr>
              <a:t>molestie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varius</a:t>
            </a:r>
            <a:r>
              <a:rPr lang="fr-FR" sz="1400" dirty="0">
                <a:solidFill>
                  <a:schemeClr val="bg1"/>
                </a:solidFill>
              </a:rPr>
              <a:t> erat a </a:t>
            </a:r>
            <a:r>
              <a:rPr lang="fr-FR" sz="1400" dirty="0" err="1">
                <a:solidFill>
                  <a:schemeClr val="bg1"/>
                </a:solidFill>
              </a:rPr>
              <a:t>aliquet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1949" y="4093415"/>
            <a:ext cx="3710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Experiencia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laboral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84500" y="4480765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91995" y="4607896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1585" y="4631878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971998"/>
              </p:ext>
            </p:extLst>
          </p:nvPr>
        </p:nvGraphicFramePr>
        <p:xfrm>
          <a:off x="791251" y="4622512"/>
          <a:ext cx="3870690" cy="3779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Ciudad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Ciudad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Ciudad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291995" y="5865550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585" y="5889532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1" name="Oval 30"/>
          <p:cNvSpPr/>
          <p:nvPr/>
        </p:nvSpPr>
        <p:spPr>
          <a:xfrm>
            <a:off x="291995" y="710828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1585" y="713226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1949" y="8590464"/>
            <a:ext cx="3710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Estudios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84500" y="8977814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00834"/>
              </p:ext>
            </p:extLst>
          </p:nvPr>
        </p:nvGraphicFramePr>
        <p:xfrm>
          <a:off x="806241" y="9163050"/>
          <a:ext cx="3870690" cy="1440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educativo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Ciudad, 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educativo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Ciudad, 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291995" y="914772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1585" y="917170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8" name="Oval 37"/>
          <p:cNvSpPr/>
          <p:nvPr/>
        </p:nvSpPr>
        <p:spPr>
          <a:xfrm>
            <a:off x="291995" y="981723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1585" y="984121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33500" y="850899"/>
            <a:ext cx="491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Título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del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puesto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932</TotalTime>
  <Words>250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86</cp:revision>
  <dcterms:created xsi:type="dcterms:W3CDTF">2014-12-03T08:33:54Z</dcterms:created>
  <dcterms:modified xsi:type="dcterms:W3CDTF">2019-01-14T14:40:26Z</dcterms:modified>
</cp:coreProperties>
</file>