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A40"/>
    <a:srgbClr val="657C88"/>
    <a:srgbClr val="FCD800"/>
    <a:srgbClr val="5898B8"/>
    <a:srgbClr val="B1BE30"/>
    <a:srgbClr val="FE5756"/>
    <a:srgbClr val="FF8C36"/>
    <a:srgbClr val="5797B8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9"/>
    <p:restoredTop sz="94645"/>
  </p:normalViewPr>
  <p:slideViewPr>
    <p:cSldViewPr snapToGrid="0" snapToObjects="1">
      <p:cViewPr>
        <p:scale>
          <a:sx n="90" d="100"/>
          <a:sy n="90" d="100"/>
        </p:scale>
        <p:origin x="1326" y="-294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784516" y="7599664"/>
            <a:ext cx="4778334" cy="30889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497177" y="508018"/>
            <a:ext cx="1694674" cy="169467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-238" y="5168900"/>
            <a:ext cx="2794238" cy="5519738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8" y="0"/>
            <a:ext cx="2793492" cy="516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549400" y="2208632"/>
            <a:ext cx="1433357" cy="580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94205" y="0"/>
            <a:ext cx="868581" cy="504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0276" y="-129869"/>
            <a:ext cx="2919286" cy="2919286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0733" y="504834"/>
            <a:ext cx="5164667" cy="16996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2052" b="13272"/>
          <a:stretch/>
        </p:blipFill>
        <p:spPr>
          <a:xfrm>
            <a:off x="546100" y="300880"/>
            <a:ext cx="2047638" cy="2045453"/>
          </a:xfrm>
          <a:prstGeom prst="ellipse">
            <a:avLst/>
          </a:prstGeom>
          <a:ln w="63500" cap="rnd">
            <a:solidFill>
              <a:srgbClr val="FCD800"/>
            </a:solidFill>
          </a:ln>
          <a:effectLst/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3320606"/>
            <a:ext cx="286432" cy="2864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3715458"/>
            <a:ext cx="286432" cy="2864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4110310"/>
            <a:ext cx="286432" cy="2864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4505162"/>
            <a:ext cx="286432" cy="286432"/>
          </a:xfrm>
          <a:prstGeom prst="rect">
            <a:avLst/>
          </a:prstGeom>
        </p:spPr>
      </p:pic>
      <p:graphicFrame>
        <p:nvGraphicFramePr>
          <p:cNvPr id="113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446984"/>
              </p:ext>
            </p:extLst>
          </p:nvPr>
        </p:nvGraphicFramePr>
        <p:xfrm>
          <a:off x="605364" y="3248641"/>
          <a:ext cx="2329082" cy="158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000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111 333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name@email.com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12 Street Name, </a:t>
                      </a: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Madrid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ESPAÑA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4" name="ZoneTexte 9"/>
          <p:cNvSpPr txBox="1"/>
          <p:nvPr/>
        </p:nvSpPr>
        <p:spPr>
          <a:xfrm>
            <a:off x="190497" y="5339916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CD800"/>
                </a:solidFill>
                <a:latin typeface="Times New Roman" charset="0"/>
                <a:ea typeface="Times New Roman" charset="0"/>
                <a:cs typeface="Times New Roman" charset="0"/>
              </a:rPr>
              <a:t>ESTUDIOS</a:t>
            </a:r>
            <a:endParaRPr lang="fr-FR" sz="1600" dirty="0">
              <a:solidFill>
                <a:srgbClr val="FCD8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1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40978"/>
              </p:ext>
            </p:extLst>
          </p:nvPr>
        </p:nvGraphicFramePr>
        <p:xfrm>
          <a:off x="253999" y="5771988"/>
          <a:ext cx="1913468" cy="4338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468"/>
              </a:tblGrid>
              <a:tr h="41219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smtClean="0">
                          <a:solidFill>
                            <a:srgbClr val="FCD8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rgbClr val="FCD8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0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bg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761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rgbClr val="FCD8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rgbClr val="FCD8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rgbClr val="FCD8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rgbClr val="FCD8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53999" y="5671400"/>
            <a:ext cx="2294468" cy="0"/>
          </a:xfrm>
          <a:prstGeom prst="line">
            <a:avLst/>
          </a:prstGeom>
          <a:ln>
            <a:solidFill>
              <a:srgbClr val="FCD8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ZoneTexte 9"/>
          <p:cNvSpPr txBox="1"/>
          <p:nvPr/>
        </p:nvSpPr>
        <p:spPr>
          <a:xfrm>
            <a:off x="2794746" y="473083"/>
            <a:ext cx="457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CD800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Mathias </a:t>
            </a:r>
            <a:r>
              <a:rPr lang="fr-FR" sz="3600" b="1" dirty="0" smtClean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MARTIN</a:t>
            </a:r>
            <a:endParaRPr lang="fr-FR" sz="3600" b="1" dirty="0">
              <a:solidFill>
                <a:schemeClr val="bg1"/>
              </a:solidFill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53" name="ZoneTexte 9"/>
          <p:cNvSpPr txBox="1"/>
          <p:nvPr/>
        </p:nvSpPr>
        <p:spPr>
          <a:xfrm>
            <a:off x="2807446" y="1108550"/>
            <a:ext cx="2907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CD800"/>
                </a:solidFill>
                <a:latin typeface="Times New Roman" charset="0"/>
                <a:ea typeface="Times New Roman" charset="0"/>
                <a:cs typeface="Times New Roman" charset="0"/>
              </a:rPr>
              <a:t>TÍTULO DEL PUESTO</a:t>
            </a:r>
            <a:endParaRPr lang="fr-FR" sz="1200" dirty="0" smtClean="0">
              <a:solidFill>
                <a:srgbClr val="FCD8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5 </a:t>
            </a:r>
            <a:r>
              <a:rPr lang="fr-FR" sz="1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AÑOS DE EXPERIENCIA</a:t>
            </a:r>
            <a:endParaRPr lang="fr-FR" sz="1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4" name="ZoneTexte 9"/>
          <p:cNvSpPr txBox="1"/>
          <p:nvPr/>
        </p:nvSpPr>
        <p:spPr>
          <a:xfrm>
            <a:off x="2807446" y="1568041"/>
            <a:ext cx="38619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</a:p>
        </p:txBody>
      </p:sp>
      <p:sp>
        <p:nvSpPr>
          <p:cNvPr id="155" name="ZoneTexte 9"/>
          <p:cNvSpPr txBox="1"/>
          <p:nvPr/>
        </p:nvSpPr>
        <p:spPr>
          <a:xfrm>
            <a:off x="2940796" y="2742838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charset="0"/>
                <a:ea typeface="Times New Roman" charset="0"/>
                <a:cs typeface="Times New Roman" charset="0"/>
              </a:rPr>
              <a:t>EXPERIENCIA LABORAL</a:t>
            </a:r>
            <a:endParaRPr lang="fr-FR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3036048" y="3074322"/>
            <a:ext cx="4228352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7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53775"/>
              </p:ext>
            </p:extLst>
          </p:nvPr>
        </p:nvGraphicFramePr>
        <p:xfrm>
          <a:off x="3029561" y="3275940"/>
          <a:ext cx="4336439" cy="4188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360"/>
                <a:gridCol w="307679"/>
                <a:gridCol w="2057400"/>
              </a:tblGrid>
              <a:tr h="4575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PUESTO</a:t>
                      </a: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Ciudad 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 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0" i="0" baseline="0" dirty="0" err="1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Ciudad – 2015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1125"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5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Ciudad – 2015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0" i="0" baseline="0" dirty="0" err="1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Ciudad – 2015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4168"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4168">
                <a:tc>
                  <a:txBody>
                    <a:bodyPr/>
                    <a:lstStyle/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0" name="ZoneTexte 9"/>
          <p:cNvSpPr txBox="1"/>
          <p:nvPr/>
        </p:nvSpPr>
        <p:spPr>
          <a:xfrm>
            <a:off x="2940796" y="7807594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2E3A40"/>
                </a:solidFill>
                <a:latin typeface="Times New Roman" charset="0"/>
                <a:ea typeface="Times New Roman" charset="0"/>
                <a:cs typeface="Times New Roman" charset="0"/>
              </a:rPr>
              <a:t>HABILIDADES</a:t>
            </a:r>
            <a:endParaRPr lang="fr-FR" sz="1600" dirty="0">
              <a:solidFill>
                <a:srgbClr val="2E3A4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>
            <a:off x="3036048" y="8139078"/>
            <a:ext cx="4228352" cy="0"/>
          </a:xfrm>
          <a:prstGeom prst="line">
            <a:avLst/>
          </a:prstGeom>
          <a:ln>
            <a:solidFill>
              <a:srgbClr val="2E3A4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82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84165"/>
              </p:ext>
            </p:extLst>
          </p:nvPr>
        </p:nvGraphicFramePr>
        <p:xfrm>
          <a:off x="3029560" y="8360764"/>
          <a:ext cx="4272940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2340"/>
                <a:gridCol w="2260600"/>
              </a:tblGrid>
              <a:tr h="540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</a:t>
                      </a: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Francés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400" b="0" i="0" baseline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Office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Google</a:t>
                      </a:r>
                      <a:r>
                        <a:rPr lang="fr-FR" sz="1400" b="0" i="0" baseline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400" b="0" i="0" baseline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</a:t>
                      </a: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Bing </a:t>
                      </a: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Economía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Marketing</a:t>
                      </a: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83" name="Rectangle 182"/>
          <p:cNvSpPr/>
          <p:nvPr/>
        </p:nvSpPr>
        <p:spPr>
          <a:xfrm>
            <a:off x="3074148" y="869672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074148" y="8695454"/>
            <a:ext cx="1234440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330625" y="869672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5330625" y="8695454"/>
            <a:ext cx="9277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3074148" y="922218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074148" y="9220914"/>
            <a:ext cx="961475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330625" y="922218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5330625" y="9220914"/>
            <a:ext cx="13341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074148" y="9762176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074148" y="9760906"/>
            <a:ext cx="1294652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5330625" y="9762176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5330625" y="9760906"/>
            <a:ext cx="14992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74148" y="1030205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074148" y="10300784"/>
            <a:ext cx="961475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30625" y="1030205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330625" y="10300784"/>
            <a:ext cx="9277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879</TotalTime>
  <Words>220</Words>
  <Application>Microsoft Office PowerPoint</Application>
  <PresentationFormat>Personalizado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Helvetica Neue Condensed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83</cp:revision>
  <dcterms:created xsi:type="dcterms:W3CDTF">2014-12-03T08:33:54Z</dcterms:created>
  <dcterms:modified xsi:type="dcterms:W3CDTF">2019-01-14T16:30:20Z</dcterms:modified>
</cp:coreProperties>
</file>