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FD4"/>
    <a:srgbClr val="454545"/>
    <a:srgbClr val="FA9547"/>
    <a:srgbClr val="323032"/>
    <a:srgbClr val="F69336"/>
    <a:srgbClr val="F2731E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84" d="100"/>
          <a:sy n="84" d="100"/>
        </p:scale>
        <p:origin x="1404" y="-237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3266" y="727588"/>
            <a:ext cx="3256318" cy="639096"/>
          </a:xfrm>
          <a:prstGeom prst="rect">
            <a:avLst/>
          </a:prstGeom>
          <a:solidFill>
            <a:srgbClr val="2BAFD4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VINCE MIGRATORA</a:t>
            </a:r>
            <a:endParaRPr lang="en-US" sz="2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TÍTULO DEL PUESTO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9768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9187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MyFacPage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MyTwitterPage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Perfil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Habilidades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Experiencia</a:t>
            </a:r>
            <a:r>
              <a:rPr lang="en-US" sz="15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laboral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Estudios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174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58463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Inglés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Chino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OS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28733"/>
              </p:ext>
            </p:extLst>
          </p:nvPr>
        </p:nvGraphicFramePr>
        <p:xfrm>
          <a:off x="3023418" y="3433499"/>
          <a:ext cx="3411795" cy="3154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5822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824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416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659206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729434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94353"/>
              </p:ext>
            </p:extLst>
          </p:nvPr>
        </p:nvGraphicFramePr>
        <p:xfrm>
          <a:off x="3023418" y="7305275"/>
          <a:ext cx="3411795" cy="2965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35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22482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446201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41109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5">
            <a:alphaModFix/>
          </a:blip>
          <a:srcRect l="43891" t="31" r="84" b="15972"/>
          <a:stretch/>
        </p:blipFill>
        <p:spPr>
          <a:xfrm>
            <a:off x="654870" y="3376950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1145</TotalTime>
  <Words>181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96</cp:revision>
  <dcterms:created xsi:type="dcterms:W3CDTF">2014-12-03T08:33:54Z</dcterms:created>
  <dcterms:modified xsi:type="dcterms:W3CDTF">2019-01-22T20:05:39Z</dcterms:modified>
</cp:coreProperties>
</file>