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5898B8"/>
    <a:srgbClr val="404042"/>
    <a:srgbClr val="58585A"/>
    <a:srgbClr val="E7E7EA"/>
    <a:srgbClr val="FFCC09"/>
    <a:srgbClr val="FEF300"/>
    <a:srgbClr val="7E7F82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1"/>
    <p:restoredTop sz="94595"/>
  </p:normalViewPr>
  <p:slideViewPr>
    <p:cSldViewPr snapToGrid="0" snapToObjects="1">
      <p:cViewPr>
        <p:scale>
          <a:sx n="100" d="100"/>
          <a:sy n="100" d="100"/>
        </p:scale>
        <p:origin x="1068" y="-178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0" y="2766219"/>
            <a:ext cx="965200" cy="7912730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422997" y="9295093"/>
            <a:ext cx="2120900" cy="1399196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437285" y="2779538"/>
            <a:ext cx="2120900" cy="6515555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0"/>
            <a:ext cx="7575550" cy="2679700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6210" y="216094"/>
            <a:ext cx="3661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</a:rPr>
              <a:t>VINCENT MILOUSE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210" y="635194"/>
            <a:ext cx="2967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Título</a:t>
            </a:r>
            <a:r>
              <a:rPr lang="en-US" sz="1600" dirty="0" smtClean="0">
                <a:solidFill>
                  <a:schemeClr val="bg1"/>
                </a:solidFill>
              </a:rPr>
              <a:t> del </a:t>
            </a:r>
            <a:r>
              <a:rPr lang="en-US" sz="1600" dirty="0" err="1" smtClean="0">
                <a:solidFill>
                  <a:schemeClr val="bg1"/>
                </a:solidFill>
              </a:rPr>
              <a:t>puesto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7811" y="986448"/>
            <a:ext cx="50673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6211" y="1170385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PERFIL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211" y="1474866"/>
            <a:ext cx="516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Etiam</a:t>
            </a:r>
            <a:r>
              <a:rPr lang="fr-FR" sz="1100" dirty="0">
                <a:solidFill>
                  <a:schemeClr val="bg1"/>
                </a:solidFill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posuere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odio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enim</a:t>
            </a:r>
            <a:r>
              <a:rPr lang="fr-FR" sz="1100" dirty="0">
                <a:solidFill>
                  <a:schemeClr val="bg1"/>
                </a:solidFill>
              </a:rPr>
              <a:t> semper </a:t>
            </a:r>
            <a:r>
              <a:rPr lang="fr-FR" sz="1100" dirty="0" err="1">
                <a:solidFill>
                  <a:schemeClr val="bg1"/>
                </a:solidFill>
              </a:rPr>
              <a:t>tortor</a:t>
            </a:r>
            <a:r>
              <a:rPr lang="fr-FR" sz="1100" dirty="0">
                <a:solidFill>
                  <a:schemeClr val="bg1"/>
                </a:solidFill>
              </a:rPr>
              <a:t>, id </a:t>
            </a:r>
            <a:r>
              <a:rPr lang="fr-FR" sz="1100" dirty="0" err="1">
                <a:solidFill>
                  <a:schemeClr val="bg1"/>
                </a:solidFill>
              </a:rPr>
              <a:t>eleifend</a:t>
            </a:r>
            <a:r>
              <a:rPr lang="fr-FR" sz="1100" dirty="0">
                <a:solidFill>
                  <a:schemeClr val="bg1"/>
                </a:solidFill>
              </a:rPr>
              <a:t> mi ante vitae ex. </a:t>
            </a:r>
          </a:p>
        </p:txBody>
      </p:sp>
      <p:pic>
        <p:nvPicPr>
          <p:cNvPr id="53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526192" y="416155"/>
            <a:ext cx="1672590" cy="1683046"/>
          </a:xfrm>
          <a:prstGeom prst="ellipse">
            <a:avLst/>
          </a:prstGeom>
          <a:ln w="38100">
            <a:solidFill>
              <a:schemeClr val="tx2"/>
            </a:solidFill>
          </a:ln>
        </p:spPr>
      </p:pic>
      <p:cxnSp>
        <p:nvCxnSpPr>
          <p:cNvPr id="54" name="Straight Connector 53"/>
          <p:cNvCxnSpPr/>
          <p:nvPr/>
        </p:nvCxnSpPr>
        <p:spPr>
          <a:xfrm>
            <a:off x="-12700" y="2722959"/>
            <a:ext cx="7575550" cy="0"/>
          </a:xfrm>
          <a:prstGeom prst="line">
            <a:avLst/>
          </a:prstGeom>
          <a:ln w="762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24179"/>
              </p:ext>
            </p:extLst>
          </p:nvPr>
        </p:nvGraphicFramePr>
        <p:xfrm>
          <a:off x="5547457" y="338297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Ventas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5642707" y="37818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42706" y="3781151"/>
            <a:ext cx="1593216" cy="8681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42707" y="41819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642706" y="41812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422997" y="7017559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642707" y="4594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642706" y="4593950"/>
            <a:ext cx="1593216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642707" y="50010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42706" y="50003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42707" y="5413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42706" y="54131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42707" y="58202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642706" y="58195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642707" y="62266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642706" y="6225900"/>
            <a:ext cx="15011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889125"/>
              </p:ext>
            </p:extLst>
          </p:nvPr>
        </p:nvGraphicFramePr>
        <p:xfrm>
          <a:off x="5547457" y="738347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Francés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Chino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5642707" y="7769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42706" y="77689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642707" y="81824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642706" y="81817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642707" y="8588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642706" y="85881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82830" y="9158993"/>
            <a:ext cx="1422400" cy="3472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chemeClr val="tx1"/>
                </a:solidFill>
              </a:rPr>
              <a:t>Contacto</a:t>
            </a:r>
            <a:endParaRPr lang="en-US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98341"/>
              </p:ext>
            </p:extLst>
          </p:nvPr>
        </p:nvGraphicFramePr>
        <p:xfrm>
          <a:off x="5496657" y="960484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Madrid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956733" y="5674805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56733" y="8661422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327947" y="284912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27947" y="579016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27947" y="8787930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86052"/>
              </p:ext>
            </p:extLst>
          </p:nvPr>
        </p:nvGraphicFramePr>
        <p:xfrm>
          <a:off x="120650" y="3297158"/>
          <a:ext cx="5027082" cy="2382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33776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6824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487416"/>
              </p:ext>
            </p:extLst>
          </p:nvPr>
        </p:nvGraphicFramePr>
        <p:xfrm>
          <a:off x="120650" y="6293011"/>
          <a:ext cx="5027082" cy="2355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796278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758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011237" y="2861139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Experiencia</a:t>
            </a:r>
            <a:r>
              <a:rPr lang="en-US" sz="1500" b="1" dirty="0" smtClean="0">
                <a:solidFill>
                  <a:srgbClr val="404042"/>
                </a:solidFill>
              </a:rPr>
              <a:t> </a:t>
            </a:r>
            <a:r>
              <a:rPr lang="en-US" sz="1500" b="1" dirty="0" err="1" smtClean="0">
                <a:solidFill>
                  <a:srgbClr val="404042"/>
                </a:solidFill>
              </a:rPr>
              <a:t>laboral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11237" y="583066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Estudios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11237" y="8814160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Certificaciones</a:t>
            </a:r>
            <a:endParaRPr lang="en-US" sz="1500" b="1" dirty="0">
              <a:solidFill>
                <a:srgbClr val="404042"/>
              </a:solidFill>
            </a:endParaRPr>
          </a:p>
        </p:txBody>
      </p:sp>
      <p:graphicFrame>
        <p:nvGraphicFramePr>
          <p:cNvPr id="105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35565"/>
              </p:ext>
            </p:extLst>
          </p:nvPr>
        </p:nvGraphicFramePr>
        <p:xfrm>
          <a:off x="1023196" y="9096950"/>
          <a:ext cx="4067386" cy="136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7386"/>
              </a:tblGrid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5" y="2945586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8" y="5865007"/>
            <a:ext cx="269724" cy="269724"/>
          </a:xfrm>
          <a:prstGeom prst="rect">
            <a:avLst/>
          </a:prstGeom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11" y="8876267"/>
            <a:ext cx="239312" cy="239312"/>
          </a:xfrm>
          <a:prstGeom prst="rect">
            <a:avLst/>
          </a:prstGeom>
        </p:spPr>
      </p:pic>
      <p:sp>
        <p:nvSpPr>
          <p:cNvPr id="58" name="Oval 62"/>
          <p:cNvSpPr/>
          <p:nvPr/>
        </p:nvSpPr>
        <p:spPr>
          <a:xfrm>
            <a:off x="5591907" y="687683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274" y="6960137"/>
            <a:ext cx="317492" cy="317492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5414530" y="2997340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val 9"/>
          <p:cNvSpPr/>
          <p:nvPr/>
        </p:nvSpPr>
        <p:spPr>
          <a:xfrm>
            <a:off x="5591907" y="288135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06" y="2972801"/>
            <a:ext cx="317492" cy="317492"/>
          </a:xfrm>
          <a:prstGeom prst="rect">
            <a:avLst/>
          </a:prstGeom>
        </p:spPr>
      </p:pic>
      <p:sp>
        <p:nvSpPr>
          <p:cNvPr id="87" name="TextBox 101"/>
          <p:cNvSpPr txBox="1"/>
          <p:nvPr/>
        </p:nvSpPr>
        <p:spPr>
          <a:xfrm>
            <a:off x="6081198" y="2952849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404042"/>
                </a:solidFill>
              </a:rPr>
              <a:t>Habilidades</a:t>
            </a:r>
            <a:endParaRPr lang="en-US" sz="1400" b="1" dirty="0">
              <a:solidFill>
                <a:srgbClr val="404042"/>
              </a:solidFill>
            </a:endParaRPr>
          </a:p>
        </p:txBody>
      </p:sp>
      <p:sp>
        <p:nvSpPr>
          <p:cNvPr id="93" name="TextBox 101"/>
          <p:cNvSpPr txBox="1"/>
          <p:nvPr/>
        </p:nvSpPr>
        <p:spPr>
          <a:xfrm>
            <a:off x="6066380" y="6964994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404042"/>
                </a:solidFill>
              </a:rPr>
              <a:t>Idiomas</a:t>
            </a:r>
            <a:endParaRPr lang="en-US" sz="1400" b="1" dirty="0">
              <a:solidFill>
                <a:srgbClr val="404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787</TotalTime>
  <Words>284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90</cp:revision>
  <dcterms:created xsi:type="dcterms:W3CDTF">2014-12-03T08:33:54Z</dcterms:created>
  <dcterms:modified xsi:type="dcterms:W3CDTF">2019-01-22T20:04:47Z</dcterms:modified>
</cp:coreProperties>
</file>