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779"/>
    <a:srgbClr val="59767A"/>
    <a:srgbClr val="EAD3A9"/>
    <a:srgbClr val="EC7E73"/>
    <a:srgbClr val="EBE9DD"/>
    <a:srgbClr val="D25F4D"/>
    <a:srgbClr val="EC8075"/>
    <a:srgbClr val="454545"/>
    <a:srgbClr val="484849"/>
    <a:srgbClr val="EBD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5"/>
    <p:restoredTop sz="94505"/>
  </p:normalViewPr>
  <p:slideViewPr>
    <p:cSldViewPr snapToGrid="0" snapToObjects="1">
      <p:cViewPr>
        <p:scale>
          <a:sx n="98" d="100"/>
          <a:sy n="98" d="100"/>
        </p:scale>
        <p:origin x="1302" y="-35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3411" y="489"/>
            <a:ext cx="7551144" cy="1495584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-4884" y="2908303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ZoneTexte 9"/>
          <p:cNvSpPr txBox="1"/>
          <p:nvPr/>
        </p:nvSpPr>
        <p:spPr>
          <a:xfrm>
            <a:off x="267446" y="313027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err="1">
                <a:ea typeface="Helvetica Neue Condensed" charset="0"/>
                <a:cs typeface="Helvetica Neue Condensed" charset="0"/>
              </a:rPr>
              <a:t>j</a:t>
            </a:r>
            <a:r>
              <a:rPr lang="fr-FR" sz="4800" b="1" dirty="0" err="1" smtClean="0">
                <a:ea typeface="Helvetica Neue Condensed" charset="0"/>
                <a:cs typeface="Helvetica Neue Condensed" charset="0"/>
              </a:rPr>
              <a:t>onathan</a:t>
            </a:r>
            <a:r>
              <a:rPr lang="fr-FR" sz="4800" b="1" dirty="0" smtClean="0">
                <a:ea typeface="Helvetica Neue Condensed" charset="0"/>
                <a:cs typeface="Helvetica Neue Condensed" charset="0"/>
              </a:rPr>
              <a:t> </a:t>
            </a:r>
            <a:r>
              <a:rPr lang="fr-FR" sz="4800" b="1" dirty="0" err="1" smtClean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delovy</a:t>
            </a:r>
            <a:endParaRPr lang="fr-FR" sz="4800" b="1" dirty="0">
              <a:solidFill>
                <a:schemeClr val="bg1"/>
              </a:solidFill>
              <a:ea typeface="Helvetica Neue Condensed" charset="0"/>
              <a:cs typeface="Helvetica Neue Condensed" charset="0"/>
            </a:endParaRPr>
          </a:p>
        </p:txBody>
      </p:sp>
      <p:sp>
        <p:nvSpPr>
          <p:cNvPr id="48" name="ZoneTexte 9"/>
          <p:cNvSpPr txBox="1"/>
          <p:nvPr/>
        </p:nvSpPr>
        <p:spPr>
          <a:xfrm>
            <a:off x="300567" y="1013575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ea typeface="Times New Roman" charset="0"/>
                <a:cs typeface="Times New Roman" charset="0"/>
              </a:rPr>
              <a:t>TÍTULO DEL PUESTO |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5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AÑOS DE EXPERIENCIA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49" name="ZoneTexte 9"/>
          <p:cNvSpPr txBox="1"/>
          <p:nvPr/>
        </p:nvSpPr>
        <p:spPr>
          <a:xfrm>
            <a:off x="1163827" y="10332391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ea typeface="Times New Roman" charset="0"/>
                <a:cs typeface="Times New Roman" charset="0"/>
              </a:rPr>
              <a:t>000 111 333 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| 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name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@mail.com 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|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 12 Stree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t Name, Madrid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722255"/>
              </p:ext>
            </p:extLst>
          </p:nvPr>
        </p:nvGraphicFramePr>
        <p:xfrm>
          <a:off x="300567" y="6688601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Inglés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Alemán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Creatividad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Trabajador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1596122" y="67962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96121" y="6794933"/>
            <a:ext cx="1788735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6122" y="70756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6121" y="7074333"/>
            <a:ext cx="1289971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96122" y="7370877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96121" y="7369608"/>
            <a:ext cx="1542473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31472" y="67962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31472" y="6794933"/>
            <a:ext cx="1221588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31472" y="70756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31471" y="7074333"/>
            <a:ext cx="1644247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31472" y="7370877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31471" y="7369608"/>
            <a:ext cx="1800722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ZoneTexte 9"/>
          <p:cNvSpPr txBox="1"/>
          <p:nvPr/>
        </p:nvSpPr>
        <p:spPr>
          <a:xfrm>
            <a:off x="360960" y="3093133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a typeface="Times New Roman" charset="0"/>
                <a:cs typeface="Times New Roman" charset="0"/>
              </a:rPr>
              <a:t>EXPERIENCIA LABORAL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57" name="ZoneTexte 9"/>
          <p:cNvSpPr txBox="1"/>
          <p:nvPr/>
        </p:nvSpPr>
        <p:spPr>
          <a:xfrm>
            <a:off x="346417" y="3667545"/>
            <a:ext cx="188513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 err="1" smtClean="0"/>
              <a:t>Puesto</a:t>
            </a:r>
            <a:r>
              <a:rPr lang="fr-FR" sz="1200" b="1" dirty="0" smtClean="0"/>
              <a:t> – </a:t>
            </a:r>
            <a:r>
              <a:rPr lang="fr-FR" sz="1200" b="1" dirty="0" err="1" smtClean="0"/>
              <a:t>Empresa</a:t>
            </a:r>
            <a:r>
              <a:rPr lang="fr-FR" sz="1200" b="1" dirty="0" smtClean="0"/>
              <a:t> – Ciudad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endParaRPr lang="fr-FR" sz="1050" dirty="0" smtClean="0"/>
          </a:p>
          <a:p>
            <a:pPr algn="ctr" defTabSz="685800">
              <a:defRPr/>
            </a:pPr>
            <a:r>
              <a:rPr lang="fr-FR" sz="1050" dirty="0" err="1" smtClean="0"/>
              <a:t>faucibus</a:t>
            </a:r>
            <a:r>
              <a:rPr lang="fr-FR" sz="1050" dirty="0"/>
              <a:t>. </a:t>
            </a:r>
          </a:p>
        </p:txBody>
      </p:sp>
      <p:sp>
        <p:nvSpPr>
          <p:cNvPr id="59" name="ZoneTexte 9"/>
          <p:cNvSpPr txBox="1"/>
          <p:nvPr/>
        </p:nvSpPr>
        <p:spPr>
          <a:xfrm>
            <a:off x="2716675" y="3637747"/>
            <a:ext cx="188513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 err="1"/>
              <a:t>Puesto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</a:t>
            </a:r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</a:p>
          <a:p>
            <a:pPr algn="ctr" defTabSz="685800">
              <a:defRPr/>
            </a:pP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</p:txBody>
      </p:sp>
      <p:sp>
        <p:nvSpPr>
          <p:cNvPr id="60" name="ZoneTexte 9"/>
          <p:cNvSpPr txBox="1"/>
          <p:nvPr/>
        </p:nvSpPr>
        <p:spPr>
          <a:xfrm>
            <a:off x="5086933" y="3637747"/>
            <a:ext cx="188513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 err="1"/>
              <a:t>Puesto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</a:t>
            </a:r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</a:p>
          <a:p>
            <a:pPr algn="ctr" defTabSz="685800">
              <a:defRPr/>
            </a:pP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  <a:p>
            <a:pPr algn="ctr" defTabSz="685800">
              <a:defRPr/>
            </a:pPr>
            <a:endParaRPr lang="fr-FR" sz="1050" dirty="0"/>
          </a:p>
        </p:txBody>
      </p:sp>
      <p:sp>
        <p:nvSpPr>
          <p:cNvPr id="77" name="Rectangle 76"/>
          <p:cNvSpPr/>
          <p:nvPr/>
        </p:nvSpPr>
        <p:spPr>
          <a:xfrm>
            <a:off x="-4884" y="1488701"/>
            <a:ext cx="7559439" cy="5024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ZoneTexte 9"/>
          <p:cNvSpPr txBox="1"/>
          <p:nvPr/>
        </p:nvSpPr>
        <p:spPr>
          <a:xfrm>
            <a:off x="298717" y="1659172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a typeface="Times New Roman" charset="0"/>
                <a:cs typeface="Times New Roman" charset="0"/>
              </a:rPr>
              <a:t>PERFIL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pic>
        <p:nvPicPr>
          <p:cNvPr id="79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210081" y="133583"/>
            <a:ext cx="1622112" cy="1632251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307719" y="2218145"/>
            <a:ext cx="68931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/>
              <a:t>Lorem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Interdum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411" y="10155636"/>
            <a:ext cx="7559439" cy="146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0" y="5864771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ZoneTexte 9"/>
          <p:cNvSpPr txBox="1"/>
          <p:nvPr/>
        </p:nvSpPr>
        <p:spPr>
          <a:xfrm>
            <a:off x="296372" y="6059396"/>
            <a:ext cx="2082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a typeface="Times New Roman" charset="0"/>
                <a:cs typeface="Times New Roman" charset="0"/>
              </a:rPr>
              <a:t>HABILIDADES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-4884" y="7755605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ZoneTexte 9"/>
          <p:cNvSpPr txBox="1"/>
          <p:nvPr/>
        </p:nvSpPr>
        <p:spPr>
          <a:xfrm>
            <a:off x="302592" y="7940435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a typeface="Times New Roman" charset="0"/>
                <a:cs typeface="Times New Roman" charset="0"/>
              </a:rPr>
              <a:t>ESTUDIOS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86" name="ZoneTexte 9"/>
          <p:cNvSpPr txBox="1"/>
          <p:nvPr/>
        </p:nvSpPr>
        <p:spPr>
          <a:xfrm>
            <a:off x="346416" y="8514847"/>
            <a:ext cx="2079283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Título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b="1" dirty="0" smtClean="0"/>
              <a:t>Centro </a:t>
            </a:r>
            <a:r>
              <a:rPr lang="fr-FR" sz="1200" b="1" dirty="0" err="1" smtClean="0"/>
              <a:t>educativo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89" name="ZoneTexte 9"/>
          <p:cNvSpPr txBox="1"/>
          <p:nvPr/>
        </p:nvSpPr>
        <p:spPr>
          <a:xfrm>
            <a:off x="2714667" y="8514847"/>
            <a:ext cx="2079283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– </a:t>
            </a:r>
            <a:r>
              <a:rPr lang="fr-FR" sz="1200" b="1" dirty="0" err="1" smtClean="0"/>
              <a:t>Título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b="1" dirty="0" smtClean="0"/>
              <a:t>Centro </a:t>
            </a:r>
            <a:r>
              <a:rPr lang="fr-FR" sz="1200" b="1" dirty="0" err="1"/>
              <a:t>educativo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90" name="ZoneTexte 9"/>
          <p:cNvSpPr txBox="1"/>
          <p:nvPr/>
        </p:nvSpPr>
        <p:spPr>
          <a:xfrm>
            <a:off x="4996696" y="8514847"/>
            <a:ext cx="2079283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– </a:t>
            </a:r>
            <a:r>
              <a:rPr lang="fr-FR" sz="1200" b="1" dirty="0" err="1" smtClean="0"/>
              <a:t>Título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b="1" dirty="0" smtClean="0"/>
              <a:t>Centro </a:t>
            </a:r>
            <a:r>
              <a:rPr lang="fr-FR" sz="1200" b="1" dirty="0" err="1"/>
              <a:t>educativo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1706" y="1991443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558" y="3560082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-737" y="6509627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-737" y="8397776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906</TotalTime>
  <Words>122</Words>
  <Application>Microsoft Office PowerPoint</Application>
  <PresentationFormat>Personalizado</PresentationFormat>
  <Paragraphs>33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93</cp:revision>
  <dcterms:created xsi:type="dcterms:W3CDTF">2014-12-03T08:33:54Z</dcterms:created>
  <dcterms:modified xsi:type="dcterms:W3CDTF">2019-01-14T12:37:39Z</dcterms:modified>
</cp:coreProperties>
</file>