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2D51"/>
    <a:srgbClr val="0F8176"/>
    <a:srgbClr val="C54B55"/>
    <a:srgbClr val="404042"/>
    <a:srgbClr val="58585A"/>
    <a:srgbClr val="E7E7EA"/>
    <a:srgbClr val="FFCC09"/>
    <a:srgbClr val="FEF300"/>
    <a:srgbClr val="7E7F82"/>
    <a:srgbClr val="2E3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2"/>
    <p:restoredTop sz="94608"/>
  </p:normalViewPr>
  <p:slideViewPr>
    <p:cSldViewPr snapToGrid="0" snapToObjects="1">
      <p:cViewPr>
        <p:scale>
          <a:sx n="82" d="100"/>
          <a:sy n="82" d="100"/>
        </p:scale>
        <p:origin x="1674" y="-72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22/01/2019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549522"/>
            <a:ext cx="7562850" cy="58016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/>
          <p:cNvSpPr/>
          <p:nvPr/>
        </p:nvSpPr>
        <p:spPr>
          <a:xfrm>
            <a:off x="2620507" y="3842414"/>
            <a:ext cx="4690533" cy="4685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7562486" cy="13374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205789" y="132534"/>
            <a:ext cx="6538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Pierre DELAVUE</a:t>
            </a:r>
            <a:endParaRPr lang="en-US" sz="4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562497" y="178318"/>
            <a:ext cx="162136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spc="1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CONTACTO</a:t>
            </a:r>
            <a:endParaRPr lang="en-US" sz="1350" b="1" spc="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579982" y="507758"/>
            <a:ext cx="19450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000 111 333</a:t>
            </a:r>
            <a:endParaRPr lang="en-US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1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name@mail.com</a:t>
            </a:r>
          </a:p>
          <a:p>
            <a:r>
              <a:rPr lang="en-US" sz="1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12 Street Name, Madrid</a:t>
            </a:r>
            <a:endParaRPr lang="en-US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1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España</a:t>
            </a:r>
            <a:endParaRPr lang="en-US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560304" y="3897262"/>
            <a:ext cx="33528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100" dirty="0" smtClean="0">
                <a:latin typeface="Arial" charset="0"/>
                <a:ea typeface="Arial" charset="0"/>
                <a:cs typeface="Arial" charset="0"/>
              </a:rPr>
              <a:t>EXPERIENCIA LABORAL</a:t>
            </a:r>
            <a:endParaRPr lang="en-US" sz="1400" b="1" spc="1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0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19564"/>
              </p:ext>
            </p:extLst>
          </p:nvPr>
        </p:nvGraphicFramePr>
        <p:xfrm>
          <a:off x="3560304" y="4353737"/>
          <a:ext cx="3547537" cy="44892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783"/>
                <a:gridCol w="3038754"/>
              </a:tblGrid>
              <a:tr h="1136827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</a:t>
                      </a:r>
                      <a:r>
                        <a:rPr lang="fr-FR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Ciudad 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Interdum et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9170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</a:t>
                      </a:r>
                      <a:r>
                        <a:rPr lang="fr-FR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Ciudad 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Interdum et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6827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</a:t>
                      </a:r>
                      <a:r>
                        <a:rPr lang="fr-FR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Ciudad 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Interdum et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fr-F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9170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</a:t>
                      </a:r>
                      <a:r>
                        <a:rPr lang="fr-FR" sz="1100" b="1" kern="12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Ciudad 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Interdum et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9" name="TextBox 108"/>
          <p:cNvSpPr txBox="1"/>
          <p:nvPr/>
        </p:nvSpPr>
        <p:spPr>
          <a:xfrm>
            <a:off x="235496" y="3896427"/>
            <a:ext cx="314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100" dirty="0" smtClean="0">
                <a:latin typeface="Arial" charset="0"/>
                <a:ea typeface="Arial" charset="0"/>
                <a:cs typeface="Arial" charset="0"/>
              </a:rPr>
              <a:t>ESTUDIOS</a:t>
            </a:r>
            <a:endParaRPr lang="en-US" sz="1400" b="1" spc="1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1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069914"/>
              </p:ext>
            </p:extLst>
          </p:nvPr>
        </p:nvGraphicFramePr>
        <p:xfrm>
          <a:off x="260900" y="4348539"/>
          <a:ext cx="3124197" cy="28951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1200"/>
                <a:gridCol w="2412997"/>
              </a:tblGrid>
              <a:tr h="654367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 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Centro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endParaRPr lang="fr-FR" sz="11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2558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 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Centro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endParaRPr lang="fr-FR" sz="11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2558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 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Centro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endParaRPr lang="fr-FR" sz="11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364" y="9351175"/>
            <a:ext cx="7562486" cy="13374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441385" y="8396189"/>
            <a:ext cx="1898106" cy="1909972"/>
          </a:xfrm>
          <a:prstGeom prst="ellipse">
            <a:avLst/>
          </a:prstGeom>
          <a:ln w="57150">
            <a:solidFill>
              <a:schemeClr val="bg1"/>
            </a:solidFill>
          </a:ln>
        </p:spPr>
      </p:pic>
      <p:sp>
        <p:nvSpPr>
          <p:cNvPr id="21" name="TextBox 60"/>
          <p:cNvSpPr txBox="1"/>
          <p:nvPr/>
        </p:nvSpPr>
        <p:spPr>
          <a:xfrm>
            <a:off x="2759247" y="9645887"/>
            <a:ext cx="4313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tristique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augue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maximus.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malesuada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fames ac ante ipsum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primis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Etiam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bibendum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ante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1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 </a:t>
            </a:r>
            <a:endParaRPr lang="en-US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59"/>
          <p:cNvSpPr txBox="1"/>
          <p:nvPr/>
        </p:nvSpPr>
        <p:spPr>
          <a:xfrm>
            <a:off x="296695" y="907995"/>
            <a:ext cx="4085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Director </a:t>
            </a:r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Creativo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205789" y="901975"/>
            <a:ext cx="4515067" cy="0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5131506" y="1337463"/>
            <a:ext cx="0" cy="2212059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5131506" y="0"/>
            <a:ext cx="0" cy="1337463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121431"/>
              </p:ext>
            </p:extLst>
          </p:nvPr>
        </p:nvGraphicFramePr>
        <p:xfrm>
          <a:off x="205789" y="1859628"/>
          <a:ext cx="3326632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663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ADMINISTRACIÓN</a:t>
                      </a: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GESTIÓN 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DE 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PROYECTOS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CONTABILIDAD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GESTIÓN DEL CAMBIO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WINDOWS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/ LINUX / MAC OS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VENTAS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7" name="Rectangle 46"/>
          <p:cNvSpPr/>
          <p:nvPr/>
        </p:nvSpPr>
        <p:spPr>
          <a:xfrm>
            <a:off x="5367453" y="2164219"/>
            <a:ext cx="353539" cy="11248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5742502" y="2291221"/>
            <a:ext cx="353539" cy="99787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6113134" y="2055359"/>
            <a:ext cx="353539" cy="12337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6516655" y="2269549"/>
            <a:ext cx="110638" cy="10885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6516655" y="2530808"/>
            <a:ext cx="110638" cy="1088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6516869" y="2792067"/>
            <a:ext cx="110638" cy="1088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6677275" y="2183214"/>
            <a:ext cx="5485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Inglés</a:t>
            </a:r>
            <a:endParaRPr lang="fr-FR" sz="1200" dirty="0"/>
          </a:p>
        </p:txBody>
      </p:sp>
      <p:sp>
        <p:nvSpPr>
          <p:cNvPr id="54" name="ZoneTexte 53"/>
          <p:cNvSpPr txBox="1"/>
          <p:nvPr/>
        </p:nvSpPr>
        <p:spPr>
          <a:xfrm>
            <a:off x="6677275" y="2442334"/>
            <a:ext cx="662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Francés</a:t>
            </a:r>
            <a:endParaRPr lang="fr-FR" sz="1200" dirty="0"/>
          </a:p>
        </p:txBody>
      </p:sp>
      <p:sp>
        <p:nvSpPr>
          <p:cNvPr id="55" name="ZoneTexte 54"/>
          <p:cNvSpPr txBox="1"/>
          <p:nvPr/>
        </p:nvSpPr>
        <p:spPr>
          <a:xfrm>
            <a:off x="6671740" y="2702139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Chino</a:t>
            </a:r>
            <a:endParaRPr lang="fr-FR" sz="1200" dirty="0"/>
          </a:p>
        </p:txBody>
      </p:sp>
      <p:sp>
        <p:nvSpPr>
          <p:cNvPr id="78" name="TextBox 108"/>
          <p:cNvSpPr txBox="1"/>
          <p:nvPr/>
        </p:nvSpPr>
        <p:spPr>
          <a:xfrm>
            <a:off x="5334072" y="1550571"/>
            <a:ext cx="1975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100" dirty="0" smtClean="0">
                <a:latin typeface="Arial" charset="0"/>
                <a:ea typeface="Arial" charset="0"/>
                <a:cs typeface="Arial" charset="0"/>
              </a:rPr>
              <a:t>IDIOMAS</a:t>
            </a:r>
            <a:endParaRPr lang="en-US" sz="1400" b="1" spc="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TextBox 108"/>
          <p:cNvSpPr txBox="1"/>
          <p:nvPr/>
        </p:nvSpPr>
        <p:spPr>
          <a:xfrm>
            <a:off x="205789" y="1517275"/>
            <a:ext cx="2553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100" dirty="0" smtClean="0">
                <a:latin typeface="Arial" charset="0"/>
                <a:ea typeface="Arial" charset="0"/>
                <a:cs typeface="Arial" charset="0"/>
              </a:rPr>
              <a:t>HABILIDADES</a:t>
            </a:r>
            <a:endParaRPr lang="en-US" sz="1400" b="1" spc="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4186" y="1915410"/>
            <a:ext cx="2197789" cy="1228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2514186" y="2166736"/>
            <a:ext cx="2197789" cy="1228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2515901" y="2419773"/>
            <a:ext cx="2197789" cy="1228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2507178" y="2665233"/>
            <a:ext cx="2197789" cy="1228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2506025" y="2902644"/>
            <a:ext cx="2197789" cy="1228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2506024" y="3134990"/>
            <a:ext cx="2197789" cy="1228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2520211" y="1920356"/>
            <a:ext cx="1909659" cy="1161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2514187" y="2167204"/>
            <a:ext cx="1780310" cy="122384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2514185" y="2416217"/>
            <a:ext cx="2039617" cy="12640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2512612" y="2663754"/>
            <a:ext cx="1554421" cy="12433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2512612" y="2902863"/>
            <a:ext cx="1681800" cy="122633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2510212" y="3134989"/>
            <a:ext cx="2086682" cy="11736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833</TotalTime>
  <Words>214</Words>
  <Application>Microsoft Office PowerPoint</Application>
  <PresentationFormat>Personalizado</PresentationFormat>
  <Paragraphs>40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94</cp:revision>
  <dcterms:created xsi:type="dcterms:W3CDTF">2014-12-03T08:33:54Z</dcterms:created>
  <dcterms:modified xsi:type="dcterms:W3CDTF">2019-01-22T21:08:42Z</dcterms:modified>
</cp:coreProperties>
</file>