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6F58"/>
    <a:srgbClr val="1FD1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61"/>
    <p:restoredTop sz="94631"/>
  </p:normalViewPr>
  <p:slideViewPr>
    <p:cSldViewPr snapToGrid="0" snapToObjects="1">
      <p:cViewPr>
        <p:scale>
          <a:sx n="98" d="100"/>
          <a:sy n="98" d="100"/>
        </p:scale>
        <p:origin x="1056" y="-3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9B60-C121-1946-A2A6-F2277F17FD7F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9B60-C121-1946-A2A6-F2277F17FD7F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9B60-C121-1946-A2A6-F2277F17FD7F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9B60-C121-1946-A2A6-F2277F17FD7F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9B60-C121-1946-A2A6-F2277F17FD7F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9B60-C121-1946-A2A6-F2277F17FD7F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9B60-C121-1946-A2A6-F2277F17FD7F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9B60-C121-1946-A2A6-F2277F17FD7F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9B60-C121-1946-A2A6-F2277F17FD7F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9B60-C121-1946-A2A6-F2277F17FD7F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19B60-C121-1946-A2A6-F2277F17FD7F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19B60-C121-1946-A2A6-F2277F17FD7F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FABCE9-BAB2-0B4B-946F-F20F0B8E701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7757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0"/>
            <a:ext cx="7559675" cy="106918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7" r="31745"/>
          <a:stretch/>
        </p:blipFill>
        <p:spPr>
          <a:xfrm>
            <a:off x="2807746" y="387274"/>
            <a:ext cx="1968649" cy="2005244"/>
          </a:xfrm>
          <a:prstGeom prst="diamond">
            <a:avLst/>
          </a:prstGeom>
          <a:ln>
            <a:solidFill>
              <a:schemeClr val="tx1"/>
            </a:solidFill>
          </a:ln>
        </p:spPr>
      </p:pic>
      <p:sp>
        <p:nvSpPr>
          <p:cNvPr id="6" name="TextBox 22"/>
          <p:cNvSpPr txBox="1"/>
          <p:nvPr/>
        </p:nvSpPr>
        <p:spPr>
          <a:xfrm>
            <a:off x="464630" y="607414"/>
            <a:ext cx="1869779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685800">
              <a:defRPr/>
            </a:pPr>
            <a:r>
              <a:rPr lang="fr-FR" sz="1100" dirty="0">
                <a:ea typeface="Arial" charset="0"/>
                <a:cs typeface="Arial" charset="0"/>
              </a:rPr>
              <a:t>Lorem </a:t>
            </a:r>
            <a:r>
              <a:rPr lang="fr-FR" sz="1100" dirty="0" err="1">
                <a:ea typeface="Arial" charset="0"/>
                <a:cs typeface="Arial" charset="0"/>
              </a:rPr>
              <a:t>ipsum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dolor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sit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amet</a:t>
            </a:r>
            <a:r>
              <a:rPr lang="fr-FR" sz="1100" dirty="0">
                <a:ea typeface="Arial" charset="0"/>
                <a:cs typeface="Arial" charset="0"/>
              </a:rPr>
              <a:t>, </a:t>
            </a:r>
            <a:r>
              <a:rPr lang="fr-FR" sz="1100" dirty="0" err="1">
                <a:ea typeface="Arial" charset="0"/>
                <a:cs typeface="Arial" charset="0"/>
              </a:rPr>
              <a:t>consectetur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adipiscing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elit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Morbi</a:t>
            </a:r>
            <a:r>
              <a:rPr lang="fr-FR" sz="1100" dirty="0"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ea typeface="Arial" charset="0"/>
                <a:cs typeface="Arial" charset="0"/>
              </a:rPr>
              <a:t>sapien</a:t>
            </a:r>
            <a:r>
              <a:rPr lang="fr-FR" sz="1100" dirty="0"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ea typeface="Arial" charset="0"/>
                <a:cs typeface="Arial" charset="0"/>
              </a:rPr>
              <a:t>nulla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rutrum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imperdiet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Nullam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faucibus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augue</a:t>
            </a:r>
            <a:r>
              <a:rPr lang="fr-FR" sz="1100" dirty="0">
                <a:ea typeface="Arial" charset="0"/>
                <a:cs typeface="Arial" charset="0"/>
              </a:rPr>
              <a:t> id </a:t>
            </a:r>
            <a:r>
              <a:rPr lang="fr-FR" sz="1100" dirty="0" err="1">
                <a:ea typeface="Arial" charset="0"/>
                <a:cs typeface="Arial" charset="0"/>
              </a:rPr>
              <a:t>velit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luctus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maximus</a:t>
            </a:r>
            <a:r>
              <a:rPr lang="fr-FR" sz="1100" dirty="0">
                <a:ea typeface="Arial" charset="0"/>
                <a:cs typeface="Arial" charset="0"/>
              </a:rPr>
              <a:t>. Interdum et </a:t>
            </a:r>
            <a:r>
              <a:rPr lang="fr-FR" sz="1100" dirty="0" err="1">
                <a:ea typeface="Arial" charset="0"/>
                <a:cs typeface="Arial" charset="0"/>
              </a:rPr>
              <a:t>malesuada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fames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ac</a:t>
            </a:r>
            <a:r>
              <a:rPr lang="fr-FR" sz="1100" dirty="0">
                <a:ea typeface="Arial" charset="0"/>
                <a:cs typeface="Arial" charset="0"/>
              </a:rPr>
              <a:t> ante </a:t>
            </a:r>
            <a:r>
              <a:rPr lang="fr-FR" sz="1100" dirty="0" err="1">
                <a:ea typeface="Arial" charset="0"/>
                <a:cs typeface="Arial" charset="0"/>
              </a:rPr>
              <a:t>ipsum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primis</a:t>
            </a:r>
            <a:r>
              <a:rPr lang="fr-FR" sz="1100" dirty="0">
                <a:ea typeface="Arial" charset="0"/>
                <a:cs typeface="Arial" charset="0"/>
              </a:rPr>
              <a:t> in </a:t>
            </a:r>
            <a:r>
              <a:rPr lang="fr-FR" sz="1100" dirty="0" err="1">
                <a:ea typeface="Arial" charset="0"/>
                <a:cs typeface="Arial" charset="0"/>
              </a:rPr>
              <a:t>faucibus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Etiam</a:t>
            </a:r>
            <a:r>
              <a:rPr lang="fr-FR" sz="1100" dirty="0">
                <a:ea typeface="Arial" charset="0"/>
                <a:cs typeface="Arial" charset="0"/>
              </a:rPr>
              <a:t> bibendum, ante nec </a:t>
            </a:r>
            <a:r>
              <a:rPr lang="fr-FR" sz="1100" dirty="0" err="1">
                <a:ea typeface="Arial" charset="0"/>
                <a:cs typeface="Arial" charset="0"/>
              </a:rPr>
              <a:t>luctus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posuere</a:t>
            </a:r>
            <a:r>
              <a:rPr lang="fr-FR" sz="1100" dirty="0">
                <a:ea typeface="Arial" charset="0"/>
                <a:cs typeface="Arial" charset="0"/>
              </a:rPr>
              <a:t>, </a:t>
            </a:r>
            <a:r>
              <a:rPr lang="fr-FR" sz="1100" dirty="0" err="1">
                <a:ea typeface="Arial" charset="0"/>
                <a:cs typeface="Arial" charset="0"/>
              </a:rPr>
              <a:t>odio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enim</a:t>
            </a:r>
            <a:r>
              <a:rPr lang="fr-FR" sz="1100" dirty="0">
                <a:ea typeface="Arial" charset="0"/>
                <a:cs typeface="Arial" charset="0"/>
              </a:rPr>
              <a:t> semper </a:t>
            </a:r>
            <a:r>
              <a:rPr lang="fr-FR" sz="1100" dirty="0" err="1">
                <a:ea typeface="Arial" charset="0"/>
                <a:cs typeface="Arial" charset="0"/>
              </a:rPr>
              <a:t>tortor</a:t>
            </a:r>
            <a:r>
              <a:rPr lang="fr-FR" sz="1100" dirty="0">
                <a:ea typeface="Arial" charset="0"/>
                <a:cs typeface="Arial" charset="0"/>
              </a:rPr>
              <a:t>, id </a:t>
            </a:r>
            <a:r>
              <a:rPr lang="fr-FR" sz="1100" dirty="0" err="1">
                <a:ea typeface="Arial" charset="0"/>
                <a:cs typeface="Arial" charset="0"/>
              </a:rPr>
              <a:t>eleifend</a:t>
            </a:r>
            <a:r>
              <a:rPr lang="fr-FR" sz="1100" dirty="0">
                <a:ea typeface="Arial" charset="0"/>
                <a:cs typeface="Arial" charset="0"/>
              </a:rPr>
              <a:t> mi ante vitae ex. Sed </a:t>
            </a:r>
            <a:r>
              <a:rPr lang="fr-FR" sz="1100" dirty="0" err="1">
                <a:ea typeface="Arial" charset="0"/>
                <a:cs typeface="Arial" charset="0"/>
              </a:rPr>
              <a:t>molestie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varius</a:t>
            </a:r>
            <a:r>
              <a:rPr lang="fr-FR" sz="1100" dirty="0">
                <a:ea typeface="Arial" charset="0"/>
                <a:cs typeface="Arial" charset="0"/>
              </a:rPr>
              <a:t> erat a </a:t>
            </a:r>
            <a:r>
              <a:rPr lang="fr-FR" sz="1100" dirty="0" err="1">
                <a:ea typeface="Arial" charset="0"/>
                <a:cs typeface="Arial" charset="0"/>
              </a:rPr>
              <a:t>aliquet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</a:p>
        </p:txBody>
      </p:sp>
      <p:sp>
        <p:nvSpPr>
          <p:cNvPr id="7" name="Rectangle 6"/>
          <p:cNvSpPr/>
          <p:nvPr/>
        </p:nvSpPr>
        <p:spPr>
          <a:xfrm>
            <a:off x="464630" y="217997"/>
            <a:ext cx="73609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/>
              <a:t>PERFIL</a:t>
            </a:r>
            <a:endParaRPr lang="fr-FR" sz="1600" dirty="0"/>
          </a:p>
        </p:txBody>
      </p:sp>
      <p:sp>
        <p:nvSpPr>
          <p:cNvPr id="8" name="ZoneTexte 7"/>
          <p:cNvSpPr txBox="1"/>
          <p:nvPr/>
        </p:nvSpPr>
        <p:spPr>
          <a:xfrm>
            <a:off x="2963971" y="2456626"/>
            <a:ext cx="16317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 err="1" smtClean="0"/>
              <a:t>Philbert</a:t>
            </a:r>
            <a:r>
              <a:rPr lang="fr-FR" dirty="0" smtClean="0"/>
              <a:t> </a:t>
            </a:r>
          </a:p>
          <a:p>
            <a:pPr algn="ctr"/>
            <a:r>
              <a:rPr lang="fr-FR" dirty="0" smtClean="0"/>
              <a:t>LATOURNERIEU</a:t>
            </a:r>
            <a:endParaRPr lang="fr-FR" dirty="0"/>
          </a:p>
        </p:txBody>
      </p:sp>
      <p:sp>
        <p:nvSpPr>
          <p:cNvPr id="17" name="Ellipse 16"/>
          <p:cNvSpPr/>
          <p:nvPr/>
        </p:nvSpPr>
        <p:spPr>
          <a:xfrm>
            <a:off x="5186303" y="773008"/>
            <a:ext cx="311971" cy="311971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8" name="Picture 10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0139" y="856234"/>
            <a:ext cx="164955" cy="164955"/>
          </a:xfrm>
          <a:prstGeom prst="rect">
            <a:avLst/>
          </a:prstGeom>
        </p:spPr>
      </p:pic>
      <p:sp>
        <p:nvSpPr>
          <p:cNvPr id="19" name="Ellipse 18"/>
          <p:cNvSpPr/>
          <p:nvPr/>
        </p:nvSpPr>
        <p:spPr>
          <a:xfrm>
            <a:off x="5186301" y="1211541"/>
            <a:ext cx="311971" cy="311971"/>
          </a:xfrm>
          <a:prstGeom prst="ellipse">
            <a:avLst/>
          </a:prstGeom>
          <a:solidFill>
            <a:srgbClr val="1FD1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5186020" y="1751124"/>
            <a:ext cx="311971" cy="311971"/>
          </a:xfrm>
          <a:prstGeom prst="ellipse">
            <a:avLst/>
          </a:prstGeom>
          <a:solidFill>
            <a:srgbClr val="FD6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5186020" y="2192440"/>
            <a:ext cx="311971" cy="311971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2" name="Picture 9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115" y="1297462"/>
            <a:ext cx="167573" cy="167573"/>
          </a:xfrm>
          <a:prstGeom prst="rect">
            <a:avLst/>
          </a:prstGeom>
        </p:spPr>
      </p:pic>
      <p:pic>
        <p:nvPicPr>
          <p:cNvPr id="23" name="Picture 10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014" y="1826467"/>
            <a:ext cx="169953" cy="169953"/>
          </a:xfrm>
          <a:prstGeom prst="rect">
            <a:avLst/>
          </a:prstGeom>
        </p:spPr>
      </p:pic>
      <p:pic>
        <p:nvPicPr>
          <p:cNvPr id="24" name="Picture 10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8482" y="2268593"/>
            <a:ext cx="168377" cy="168377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5499290" y="677101"/>
            <a:ext cx="8018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TLEÉFONO</a:t>
            </a:r>
            <a:endParaRPr lang="fr-FR" sz="1100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5499290" y="1131525"/>
            <a:ext cx="8354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DIRECCIÓN</a:t>
            </a:r>
            <a:endParaRPr lang="fr-FR" sz="1100" b="1" dirty="0"/>
          </a:p>
        </p:txBody>
      </p:sp>
      <p:sp>
        <p:nvSpPr>
          <p:cNvPr id="27" name="ZoneTexte 26"/>
          <p:cNvSpPr txBox="1"/>
          <p:nvPr/>
        </p:nvSpPr>
        <p:spPr>
          <a:xfrm>
            <a:off x="5505393" y="1665965"/>
            <a:ext cx="5581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EMAIL</a:t>
            </a:r>
            <a:endParaRPr lang="fr-FR" sz="1100" b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5492527" y="2099355"/>
            <a:ext cx="114646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 smtClean="0"/>
              <a:t>REDES SOCIALES</a:t>
            </a:r>
            <a:endParaRPr lang="fr-FR" sz="11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5491502" y="1299502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12 Street Name</a:t>
            </a:r>
          </a:p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Madrid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5505110" y="1825107"/>
            <a:ext cx="1072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name@mail.com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5494563" y="2256571"/>
            <a:ext cx="12843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Facebook.com/</a:t>
            </a:r>
            <a:r>
              <a:rPr lang="fr-FR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</a:t>
            </a: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Linkedin.com/</a:t>
            </a:r>
            <a:r>
              <a:rPr lang="fr-FR" sz="10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name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5505393" y="838757"/>
            <a:ext cx="15905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000 111 333 / 000 222 444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133436" y="223564"/>
            <a:ext cx="110152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/>
              <a:t>CONTACTO</a:t>
            </a:r>
            <a:endParaRPr lang="fr-FR" sz="1600" dirty="0"/>
          </a:p>
        </p:txBody>
      </p:sp>
      <p:pic>
        <p:nvPicPr>
          <p:cNvPr id="34" name="Picture 6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746" y="3377899"/>
            <a:ext cx="574149" cy="574149"/>
          </a:xfrm>
          <a:prstGeom prst="rect">
            <a:avLst/>
          </a:prstGeom>
        </p:spPr>
      </p:pic>
      <p:pic>
        <p:nvPicPr>
          <p:cNvPr id="35" name="Picture 6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246" y="3377899"/>
            <a:ext cx="574149" cy="574149"/>
          </a:xfrm>
          <a:prstGeom prst="rect">
            <a:avLst/>
          </a:prstGeom>
        </p:spPr>
      </p:pic>
      <p:cxnSp>
        <p:nvCxnSpPr>
          <p:cNvPr id="37" name="Connecteur droit 36"/>
          <p:cNvCxnSpPr/>
          <p:nvPr/>
        </p:nvCxnSpPr>
        <p:spPr>
          <a:xfrm flipH="1">
            <a:off x="3786692" y="3952048"/>
            <a:ext cx="10756" cy="651192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4102997" y="4178069"/>
            <a:ext cx="3297468" cy="6194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PUESTO | EMPRESA</a:t>
            </a:r>
          </a:p>
          <a:p>
            <a:pPr>
              <a:spcBef>
                <a:spcPts val="300"/>
              </a:spcBef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Interdum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PUESTO | EMPRESA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Interdum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</a:p>
          <a:p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PUESTO | EMPRESA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Interdum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</a:p>
          <a:p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PUESTO | EMPRESA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Interdum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</a:p>
          <a:p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  <a:p>
            <a:pPr>
              <a:spcBef>
                <a:spcPts val="300"/>
              </a:spcBef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1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PUESTO | EMPRESA</a:t>
            </a:r>
          </a:p>
          <a:p>
            <a:pPr>
              <a:spcBef>
                <a:spcPts val="300"/>
              </a:spcBef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Interdum et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 </a:t>
            </a:r>
          </a:p>
          <a:p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in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ea typeface="Times New Roman" charset="0"/>
                <a:cs typeface="Times New Roman" charset="0"/>
              </a:rPr>
              <a:t>. 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44656" y="4164592"/>
            <a:ext cx="321254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fr-FR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TÍTULO – CENTRO EDUCATIVO</a:t>
            </a:r>
            <a:endParaRPr lang="fr-FR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r" defTabSz="685800">
              <a:defRPr/>
            </a:pP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fr-FR" sz="11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 defTabSz="685800">
              <a:defRPr/>
            </a:pPr>
            <a:endParaRPr lang="fr-FR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TÍTULO – CENTRO EDUCATIVO</a:t>
            </a:r>
          </a:p>
          <a:p>
            <a:pPr algn="r"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algn="r" defTabSz="685800">
              <a:defRPr/>
            </a:pPr>
            <a:endParaRPr lang="fr-FR" sz="1100" dirty="0" smtClean="0"/>
          </a:p>
          <a:p>
            <a:pPr algn="r" defTabSz="685800">
              <a:defRPr/>
            </a:pP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TÍTULO – CENTRO EDUCATIVO</a:t>
            </a:r>
          </a:p>
          <a:p>
            <a:pPr algn="r" defTabSz="685800">
              <a:defRPr/>
            </a:pPr>
            <a:r>
              <a:rPr lang="fr-FR" sz="11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1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</a:p>
          <a:p>
            <a:pPr algn="r" defTabSz="685800">
              <a:defRPr/>
            </a:pPr>
            <a:endParaRPr lang="fr-FR" sz="1100" dirty="0"/>
          </a:p>
        </p:txBody>
      </p:sp>
      <p:pic>
        <p:nvPicPr>
          <p:cNvPr id="41" name="Picture 6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7578" y="6448761"/>
            <a:ext cx="574149" cy="574149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>
          <a:xfrm>
            <a:off x="1507498" y="6566558"/>
            <a:ext cx="13256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HABILIDADES</a:t>
            </a:r>
            <a:endParaRPr lang="fr-FR" sz="1600" dirty="0"/>
          </a:p>
        </p:txBody>
      </p:sp>
      <p:sp>
        <p:nvSpPr>
          <p:cNvPr id="43" name="TextBox 45"/>
          <p:cNvSpPr txBox="1"/>
          <p:nvPr/>
        </p:nvSpPr>
        <p:spPr>
          <a:xfrm>
            <a:off x="934647" y="7683071"/>
            <a:ext cx="10994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dirty="0" smtClean="0"/>
              <a:t>Photoshop CS</a:t>
            </a:r>
          </a:p>
          <a:p>
            <a:pPr algn="r"/>
            <a:endParaRPr lang="en-US" sz="900" dirty="0"/>
          </a:p>
          <a:p>
            <a:pPr algn="r"/>
            <a:r>
              <a:rPr lang="en-US" sz="900" dirty="0" smtClean="0"/>
              <a:t>PHP MySQL</a:t>
            </a:r>
          </a:p>
          <a:p>
            <a:pPr algn="r"/>
            <a:endParaRPr lang="en-US" sz="900" dirty="0"/>
          </a:p>
          <a:p>
            <a:pPr algn="r"/>
            <a:r>
              <a:rPr lang="en-US" sz="900" dirty="0" smtClean="0"/>
              <a:t>Google AdWords</a:t>
            </a:r>
          </a:p>
          <a:p>
            <a:pPr algn="r"/>
            <a:endParaRPr lang="en-US" sz="900" dirty="0"/>
          </a:p>
          <a:p>
            <a:pPr algn="r"/>
            <a:r>
              <a:rPr lang="en-US" sz="900" dirty="0" smtClean="0"/>
              <a:t>Ruby On Rails</a:t>
            </a:r>
          </a:p>
          <a:p>
            <a:pPr algn="r"/>
            <a:endParaRPr lang="en-US" sz="900" dirty="0"/>
          </a:p>
          <a:p>
            <a:pPr algn="r"/>
            <a:r>
              <a:rPr lang="en-US" sz="900" dirty="0" smtClean="0"/>
              <a:t>Analytics Omniture</a:t>
            </a:r>
          </a:p>
          <a:p>
            <a:pPr algn="r"/>
            <a:endParaRPr lang="uk-UA" sz="900" dirty="0"/>
          </a:p>
        </p:txBody>
      </p:sp>
      <p:sp>
        <p:nvSpPr>
          <p:cNvPr id="44" name="Rectangle 43"/>
          <p:cNvSpPr/>
          <p:nvPr/>
        </p:nvSpPr>
        <p:spPr>
          <a:xfrm>
            <a:off x="2046701" y="7714729"/>
            <a:ext cx="1501952" cy="127527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048552" y="7714729"/>
            <a:ext cx="1077704" cy="12859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041677" y="8003268"/>
            <a:ext cx="1506976" cy="110167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036653" y="7998726"/>
            <a:ext cx="1188000" cy="10996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2041677" y="8291807"/>
            <a:ext cx="1506976" cy="116805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036653" y="8292647"/>
            <a:ext cx="1296000" cy="11596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041677" y="8568242"/>
            <a:ext cx="1506976" cy="129159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036653" y="8571402"/>
            <a:ext cx="975600" cy="126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041677" y="8865337"/>
            <a:ext cx="1506976" cy="117980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2036653" y="8865337"/>
            <a:ext cx="1420545" cy="11798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696338" y="3510440"/>
            <a:ext cx="103509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ESTUDIOS</a:t>
            </a:r>
            <a:endParaRPr lang="fr-FR" sz="1600" dirty="0"/>
          </a:p>
        </p:txBody>
      </p:sp>
      <p:sp>
        <p:nvSpPr>
          <p:cNvPr id="55" name="Rectangle 54"/>
          <p:cNvSpPr/>
          <p:nvPr/>
        </p:nvSpPr>
        <p:spPr>
          <a:xfrm>
            <a:off x="4840987" y="3510092"/>
            <a:ext cx="213872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b="1" dirty="0" smtClean="0"/>
              <a:t>EXPERIENCIA LABORAL</a:t>
            </a:r>
            <a:endParaRPr lang="fr-FR" sz="1600" dirty="0"/>
          </a:p>
        </p:txBody>
      </p:sp>
      <p:sp>
        <p:nvSpPr>
          <p:cNvPr id="56" name="Rectangle 55"/>
          <p:cNvSpPr/>
          <p:nvPr/>
        </p:nvSpPr>
        <p:spPr>
          <a:xfrm>
            <a:off x="2514139" y="9250314"/>
            <a:ext cx="9380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/>
              <a:t>IDIOMAS</a:t>
            </a:r>
            <a:endParaRPr lang="fr-FR" sz="1600" dirty="0"/>
          </a:p>
        </p:txBody>
      </p:sp>
      <p:sp>
        <p:nvSpPr>
          <p:cNvPr id="57" name="TextBox 69"/>
          <p:cNvSpPr txBox="1"/>
          <p:nvPr/>
        </p:nvSpPr>
        <p:spPr>
          <a:xfrm>
            <a:off x="1137446" y="9725181"/>
            <a:ext cx="167456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ea typeface="Roboto" pitchFamily="2" charset="0"/>
                <a:cs typeface="Lato" panose="020F0502020204030203" pitchFamily="34" charset="0"/>
              </a:rPr>
              <a:t>Inglés</a:t>
            </a:r>
            <a:endParaRPr lang="en-GB" sz="900" i="1" dirty="0"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8" name="TextBox 72"/>
          <p:cNvSpPr txBox="1"/>
          <p:nvPr/>
        </p:nvSpPr>
        <p:spPr>
          <a:xfrm>
            <a:off x="1137446" y="9982370"/>
            <a:ext cx="2067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ea typeface="Roboto" pitchFamily="2" charset="0"/>
                <a:cs typeface="Lato" panose="020F0502020204030203" pitchFamily="34" charset="0"/>
              </a:rPr>
              <a:t>Francés</a:t>
            </a:r>
            <a:endParaRPr lang="en-GB" sz="900" i="1" dirty="0"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9" name="TextBox 136"/>
          <p:cNvSpPr txBox="1"/>
          <p:nvPr/>
        </p:nvSpPr>
        <p:spPr>
          <a:xfrm>
            <a:off x="1137446" y="10233137"/>
            <a:ext cx="206737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 smtClean="0">
                <a:ea typeface="Roboto" pitchFamily="2" charset="0"/>
                <a:cs typeface="Lato" panose="020F0502020204030203" pitchFamily="34" charset="0"/>
              </a:rPr>
              <a:t>Alemán</a:t>
            </a:r>
            <a:endParaRPr lang="en-GB" sz="900" i="1" dirty="0"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021716" y="9831575"/>
            <a:ext cx="1428077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ea typeface="Roboto" pitchFamily="2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021716" y="10081706"/>
            <a:ext cx="1428077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ea typeface="Roboto" pitchFamily="2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021716" y="10331837"/>
            <a:ext cx="1428077" cy="4571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ea typeface="Roboto" pitchFamily="2" charset="0"/>
            </a:endParaRPr>
          </a:p>
        </p:txBody>
      </p:sp>
      <p:sp>
        <p:nvSpPr>
          <p:cNvPr id="63" name="Losange 62"/>
          <p:cNvSpPr/>
          <p:nvPr/>
        </p:nvSpPr>
        <p:spPr>
          <a:xfrm>
            <a:off x="3004848" y="9725181"/>
            <a:ext cx="257189" cy="257189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4" name="Losange 63"/>
          <p:cNvSpPr/>
          <p:nvPr/>
        </p:nvSpPr>
        <p:spPr>
          <a:xfrm>
            <a:off x="2607159" y="9975970"/>
            <a:ext cx="257189" cy="257189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5" name="Losange 64"/>
          <p:cNvSpPr/>
          <p:nvPr/>
        </p:nvSpPr>
        <p:spPr>
          <a:xfrm>
            <a:off x="3305494" y="10226075"/>
            <a:ext cx="257189" cy="257189"/>
          </a:xfrm>
          <a:prstGeom prst="diamond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171135" y="7188102"/>
            <a:ext cx="11147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600" dirty="0" smtClean="0"/>
              <a:t>SOFTWARE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66444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375</Words>
  <Application>Microsoft Office PowerPoint</Application>
  <PresentationFormat>Personalizado</PresentationFormat>
  <Paragraphs>59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Mangal</vt:lpstr>
      <vt:lpstr>Roboto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15</cp:revision>
  <dcterms:created xsi:type="dcterms:W3CDTF">2017-11-15T14:17:37Z</dcterms:created>
  <dcterms:modified xsi:type="dcterms:W3CDTF">2019-01-22T20:03:16Z</dcterms:modified>
</cp:coreProperties>
</file>