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31E"/>
    <a:srgbClr val="2BAFD4"/>
    <a:srgbClr val="454545"/>
    <a:srgbClr val="FA9547"/>
    <a:srgbClr val="323032"/>
    <a:srgbClr val="F69336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/>
    <p:restoredTop sz="94586"/>
  </p:normalViewPr>
  <p:slideViewPr>
    <p:cSldViewPr snapToGrid="0" snapToObjects="1">
      <p:cViewPr>
        <p:scale>
          <a:sx n="95" d="100"/>
          <a:sy n="95" d="100"/>
        </p:scale>
        <p:origin x="1218" y="-330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711696" y="2536712"/>
            <a:ext cx="851154" cy="8151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2536712"/>
            <a:ext cx="2359742" cy="8151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4200" y="497796"/>
            <a:ext cx="4192812" cy="63909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3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Alexandre DUMONT-DUMAS</a:t>
            </a:r>
            <a:endParaRPr lang="en-US" sz="23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TÍTULO DEL PUESTO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44542" y="814543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01555" y="814543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Facebook.com</a:t>
            </a:r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alexdd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/add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Perfil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Habilidades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Experiencia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laboral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Estudios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58514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Inglés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Chino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30538"/>
              </p:ext>
            </p:extLst>
          </p:nvPr>
        </p:nvGraphicFramePr>
        <p:xfrm>
          <a:off x="3023418" y="3433499"/>
          <a:ext cx="3411795" cy="3209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0655"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PUESTO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CIUDAD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416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8868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84144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53511"/>
              </p:ext>
            </p:extLst>
          </p:nvPr>
        </p:nvGraphicFramePr>
        <p:xfrm>
          <a:off x="3023418" y="7305275"/>
          <a:ext cx="3411795" cy="278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107"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107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CENTRO EDUCATIVO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CIUDAD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835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231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3944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37394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6">
            <a:alphaModFix/>
          </a:blip>
          <a:srcRect l="43891" t="31" r="84" b="15972"/>
          <a:stretch/>
        </p:blipFill>
        <p:spPr>
          <a:xfrm>
            <a:off x="599768" y="3307099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78" y="1034862"/>
            <a:ext cx="1640688" cy="10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1186</TotalTime>
  <Words>204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107</cp:revision>
  <dcterms:created xsi:type="dcterms:W3CDTF">2014-12-03T08:33:54Z</dcterms:created>
  <dcterms:modified xsi:type="dcterms:W3CDTF">2019-01-22T20:02:08Z</dcterms:modified>
</cp:coreProperties>
</file>