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547"/>
    <a:srgbClr val="323032"/>
    <a:srgbClr val="F69336"/>
    <a:srgbClr val="F2731E"/>
    <a:srgbClr val="F15104"/>
    <a:srgbClr val="FF9637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0"/>
    <p:restoredTop sz="94595"/>
  </p:normalViewPr>
  <p:slideViewPr>
    <p:cSldViewPr snapToGrid="0" snapToObjects="1">
      <p:cViewPr>
        <p:scale>
          <a:sx n="100" d="100"/>
          <a:sy n="100" d="100"/>
        </p:scale>
        <p:origin x="1290" y="-343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-6917" y="943351"/>
            <a:ext cx="7562850" cy="40312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-32537" y="2771871"/>
            <a:ext cx="7562850" cy="40312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avec coin arrondi du même côté 1"/>
          <p:cNvSpPr/>
          <p:nvPr/>
        </p:nvSpPr>
        <p:spPr>
          <a:xfrm>
            <a:off x="5062016" y="500860"/>
            <a:ext cx="2334090" cy="582889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0" y="5023413"/>
            <a:ext cx="7562850" cy="56509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404997" y="830550"/>
            <a:ext cx="1663655" cy="1674054"/>
          </a:xfrm>
          <a:prstGeom prst="ellipse">
            <a:avLst/>
          </a:prstGeom>
          <a:ln w="28575">
            <a:solidFill>
              <a:srgbClr val="FA9547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2327213" y="112314"/>
            <a:ext cx="2734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venir Light" charset="0"/>
                <a:ea typeface="Avenir Light" charset="0"/>
                <a:cs typeface="Avenir Light" charset="0"/>
              </a:rPr>
              <a:t>LEALISE</a:t>
            </a:r>
            <a:endParaRPr lang="en-US" sz="48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0821" y="281724"/>
            <a:ext cx="2236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Benjamain</a:t>
            </a:r>
            <a:endParaRPr lang="en-US" sz="3200" dirty="0">
              <a:solidFill>
                <a:srgbClr val="FA9547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66882" y="2833160"/>
            <a:ext cx="19566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TÍTULO DEL PUESTO</a:t>
            </a:r>
            <a:endParaRPr lang="en-US" sz="1300" dirty="0">
              <a:solidFill>
                <a:srgbClr val="FA9547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01232" y="3810439"/>
            <a:ext cx="1956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000 111 333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12 Street Name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Madrid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name@mail.com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http://</a:t>
            </a:r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twitter.com</a:t>
            </a: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benj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0821" y="2834649"/>
            <a:ext cx="148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ESTUDIOS</a:t>
            </a:r>
            <a:endParaRPr lang="en-US" sz="16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09680"/>
              </p:ext>
            </p:extLst>
          </p:nvPr>
        </p:nvGraphicFramePr>
        <p:xfrm>
          <a:off x="96594" y="3385629"/>
          <a:ext cx="387069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CENTRO EDUCATIVO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Título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Ciudad -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CENTRO EDUCATIVO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Título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Ciudad -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856354" y="338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56354" y="410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4518" y="5223545"/>
            <a:ext cx="4133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EXPERIENCIA LABORAL</a:t>
            </a:r>
            <a:endParaRPr lang="en-US" sz="16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70058"/>
              </p:ext>
            </p:extLst>
          </p:nvPr>
        </p:nvGraphicFramePr>
        <p:xfrm>
          <a:off x="175626" y="5716565"/>
          <a:ext cx="2759760" cy="4510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PUESTO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algn="l"/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PUESTO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PUESTO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935386" y="5716565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35386" y="7386082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35386" y="905559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44518" y="1375897"/>
            <a:ext cx="4687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Interdum et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Etiam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bibendum, ante nec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posuere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Myriad Pro Cond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062016" y="5023413"/>
            <a:ext cx="0" cy="565092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61"/>
          <p:cNvSpPr txBox="1"/>
          <p:nvPr/>
        </p:nvSpPr>
        <p:spPr>
          <a:xfrm>
            <a:off x="5642418" y="3473519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CONTACTO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0" name="Rectangle 8"/>
          <p:cNvSpPr/>
          <p:nvPr/>
        </p:nvSpPr>
        <p:spPr>
          <a:xfrm>
            <a:off x="5062014" y="5124393"/>
            <a:ext cx="2468299" cy="2863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5281725" y="588578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81724" y="588506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81725" y="629853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81724" y="629781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281725" y="670493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281724" y="670421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06116"/>
              </p:ext>
            </p:extLst>
          </p:nvPr>
        </p:nvGraphicFramePr>
        <p:xfrm>
          <a:off x="5201232" y="5523708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Francés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Chino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1" name="Rectangle 8"/>
          <p:cNvSpPr/>
          <p:nvPr/>
        </p:nvSpPr>
        <p:spPr>
          <a:xfrm>
            <a:off x="5070592" y="7239241"/>
            <a:ext cx="2459722" cy="269096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5290302" y="80083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90301" y="8007592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90302" y="84083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290301" y="84076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90302" y="88211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290301" y="8820391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290302" y="92275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290301" y="9226791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90302" y="96402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290301" y="9639541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290302" y="100466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290301" y="100459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290302" y="104530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290301" y="10452341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221584"/>
              </p:ext>
            </p:extLst>
          </p:nvPr>
        </p:nvGraphicFramePr>
        <p:xfrm>
          <a:off x="5226851" y="7621309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Ventas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2" name="TextBox 61"/>
          <p:cNvSpPr txBox="1"/>
          <p:nvPr/>
        </p:nvSpPr>
        <p:spPr>
          <a:xfrm>
            <a:off x="5142157" y="5139790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IDIOMAS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3" name="TextBox 61"/>
          <p:cNvSpPr txBox="1"/>
          <p:nvPr/>
        </p:nvSpPr>
        <p:spPr>
          <a:xfrm>
            <a:off x="5129729" y="7247091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HABILIDADES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8" name="TextBox 50"/>
          <p:cNvSpPr txBox="1"/>
          <p:nvPr/>
        </p:nvSpPr>
        <p:spPr>
          <a:xfrm>
            <a:off x="90820" y="1021027"/>
            <a:ext cx="2236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PERFIL</a:t>
            </a:r>
            <a:endParaRPr lang="en-US" sz="16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1084</TotalTime>
  <Words>160</Words>
  <Application>Microsoft Office PowerPoint</Application>
  <PresentationFormat>Personalizado</PresentationFormat>
  <Paragraphs>48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Avenir Light</vt:lpstr>
      <vt:lpstr>Avenir Medium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93</cp:revision>
  <dcterms:created xsi:type="dcterms:W3CDTF">2014-12-03T08:33:54Z</dcterms:created>
  <dcterms:modified xsi:type="dcterms:W3CDTF">2019-01-22T20:01:42Z</dcterms:modified>
</cp:coreProperties>
</file>