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40"/>
    <p:restoredTop sz="94586"/>
  </p:normalViewPr>
  <p:slideViewPr>
    <p:cSldViewPr snapToGrid="0" snapToObjects="1">
      <p:cViewPr>
        <p:scale>
          <a:sx n="71" d="100"/>
          <a:sy n="71" d="100"/>
        </p:scale>
        <p:origin x="1938" y="-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92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9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31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368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27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1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94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04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70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270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8CBE8-2899-7F4A-BFAD-84108FDF804A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1F29F-2DB9-C548-9350-5B8FB34B4BC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62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>
          <a:xfrm>
            <a:off x="0" y="-18929"/>
            <a:ext cx="6858000" cy="1484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51652"/>
              </p:ext>
            </p:extLst>
          </p:nvPr>
        </p:nvGraphicFramePr>
        <p:xfrm>
          <a:off x="271893" y="1605260"/>
          <a:ext cx="343650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50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 smtClean="0">
                          <a:solidFill>
                            <a:schemeClr val="tx1"/>
                          </a:solidFill>
                        </a:rPr>
                        <a:t>EXPERIENCIA</a:t>
                      </a:r>
                      <a:r>
                        <a:rPr lang="fr-FR" sz="1800" b="1" i="0" baseline="0" dirty="0" smtClean="0">
                          <a:solidFill>
                            <a:schemeClr val="tx1"/>
                          </a:solidFill>
                        </a:rPr>
                        <a:t> LABORAL</a:t>
                      </a:r>
                      <a:endParaRPr lang="fr-FR" sz="1800" b="1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2016 -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Ciudad</a:t>
                      </a: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2016 -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Ciudad</a:t>
                      </a: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2016 -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Ciudad</a:t>
                      </a: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2016 -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Ciudad</a:t>
                      </a:r>
                      <a: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Interdum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bibendum, ante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posuere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636972"/>
              </p:ext>
            </p:extLst>
          </p:nvPr>
        </p:nvGraphicFramePr>
        <p:xfrm>
          <a:off x="4137435" y="1605260"/>
          <a:ext cx="2504666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4666"/>
              </a:tblGrid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ESTUDIOS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Centro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Centro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Centro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fr-FR" sz="14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4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Centro </a:t>
                      </a:r>
                      <a:r>
                        <a:rPr lang="fr-FR" sz="14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548618"/>
              </p:ext>
            </p:extLst>
          </p:nvPr>
        </p:nvGraphicFramePr>
        <p:xfrm>
          <a:off x="4253340" y="6321823"/>
          <a:ext cx="2388760" cy="129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8760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fr-F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CONTACTO</a:t>
                      </a: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</a:t>
                      </a:r>
                      <a:endParaRPr lang="en-US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Madrid</a:t>
                      </a:r>
                    </a:p>
                    <a:p>
                      <a:pPr algn="r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Móvil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r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r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330565" y="8515949"/>
            <a:ext cx="353539" cy="1124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705614" y="8642951"/>
            <a:ext cx="353539" cy="9978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076246" y="8407089"/>
            <a:ext cx="353539" cy="123374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667824" y="8623124"/>
            <a:ext cx="110638" cy="1088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667824" y="8884383"/>
            <a:ext cx="110638" cy="1088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668038" y="9145642"/>
            <a:ext cx="110638" cy="1088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868637" y="8529981"/>
            <a:ext cx="548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Inglés</a:t>
            </a:r>
            <a:endParaRPr lang="fr-FR" sz="1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5868637" y="8789101"/>
            <a:ext cx="662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Francés</a:t>
            </a:r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863102" y="9048906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Chino</a:t>
            </a:r>
            <a:endParaRPr lang="fr-FR" sz="1200" dirty="0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463293"/>
              </p:ext>
            </p:extLst>
          </p:nvPr>
        </p:nvGraphicFramePr>
        <p:xfrm>
          <a:off x="4253340" y="7883706"/>
          <a:ext cx="238876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760"/>
              </a:tblGrid>
              <a:tr h="324397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445294"/>
              </p:ext>
            </p:extLst>
          </p:nvPr>
        </p:nvGraphicFramePr>
        <p:xfrm>
          <a:off x="271893" y="6792404"/>
          <a:ext cx="3326632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2663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b="1" kern="1200" dirty="0" smtClean="0">
                          <a:solidFill>
                            <a:srgbClr val="575757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HABILIDADES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ADMINISTRACIÓN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GESTIÓN</a:t>
                      </a:r>
                      <a:r>
                        <a:rPr lang="fr-FR" sz="1000" kern="1200" baseline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 PROYECTOS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CONTABILIDAD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GESTIÓN DEL CAMBIO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890083"/>
              </p:ext>
            </p:extLst>
          </p:nvPr>
        </p:nvGraphicFramePr>
        <p:xfrm>
          <a:off x="285966" y="8273443"/>
          <a:ext cx="3312559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25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b="1" kern="1200" dirty="0" smtClean="0">
                          <a:solidFill>
                            <a:srgbClr val="575757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PERSONALIDAD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LIDERAZGO</a:t>
                      </a:r>
                    </a:p>
                  </a:txBody>
                  <a:tcPr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CREATIVO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ORGANIZADO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7" name="Rectangle 76"/>
          <p:cNvSpPr/>
          <p:nvPr/>
        </p:nvSpPr>
        <p:spPr>
          <a:xfrm>
            <a:off x="2277038" y="7217995"/>
            <a:ext cx="1321487" cy="139544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277038" y="7440187"/>
            <a:ext cx="1321487" cy="134552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2277038" y="7674768"/>
            <a:ext cx="1321487" cy="124219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277038" y="7909349"/>
            <a:ext cx="1321487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277038" y="7217995"/>
            <a:ext cx="1138837" cy="139544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277037" y="7440187"/>
            <a:ext cx="963697" cy="134552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277037" y="7674520"/>
            <a:ext cx="1138838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277037" y="7909349"/>
            <a:ext cx="843620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2159513" y="8668481"/>
            <a:ext cx="1439012" cy="124467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2159513" y="8890673"/>
            <a:ext cx="1439012" cy="124467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2159513" y="9136960"/>
            <a:ext cx="1439226" cy="112761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2159513" y="9359835"/>
            <a:ext cx="1439012" cy="124467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150492" y="8668481"/>
            <a:ext cx="1333471" cy="12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140622" y="8890673"/>
            <a:ext cx="940109" cy="12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144908" y="9125006"/>
            <a:ext cx="1110963" cy="12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156012" y="9359835"/>
            <a:ext cx="924719" cy="1244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4" name="Image 9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05"/>
          <a:stretch/>
        </p:blipFill>
        <p:spPr>
          <a:xfrm>
            <a:off x="400744" y="68736"/>
            <a:ext cx="1463556" cy="1466564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96" name="ZoneTexte 95"/>
          <p:cNvSpPr txBox="1"/>
          <p:nvPr/>
        </p:nvSpPr>
        <p:spPr>
          <a:xfrm>
            <a:off x="2264582" y="289942"/>
            <a:ext cx="3705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Alicia MONTESSUR</a:t>
            </a:r>
            <a:endParaRPr lang="fr-FR" sz="3600" dirty="0"/>
          </a:p>
        </p:txBody>
      </p:sp>
      <p:sp>
        <p:nvSpPr>
          <p:cNvPr id="97" name="ZoneTexte 96"/>
          <p:cNvSpPr txBox="1"/>
          <p:nvPr/>
        </p:nvSpPr>
        <p:spPr>
          <a:xfrm>
            <a:off x="3268026" y="838467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/>
              <a:t>Título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puesto</a:t>
            </a:r>
            <a:endParaRPr lang="fr-FR" dirty="0"/>
          </a:p>
        </p:txBody>
      </p:sp>
      <p:cxnSp>
        <p:nvCxnSpPr>
          <p:cNvPr id="99" name="Connecteur droit 98"/>
          <p:cNvCxnSpPr/>
          <p:nvPr/>
        </p:nvCxnSpPr>
        <p:spPr>
          <a:xfrm>
            <a:off x="2140622" y="838467"/>
            <a:ext cx="3929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4043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202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2016-07-28T13:32:31Z</dcterms:created>
  <dcterms:modified xsi:type="dcterms:W3CDTF">2019-01-15T21:34:55Z</dcterms:modified>
</cp:coreProperties>
</file>