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2"/>
    <a:srgbClr val="58585A"/>
    <a:srgbClr val="E7E7EA"/>
    <a:srgbClr val="FFCC09"/>
    <a:srgbClr val="FEF300"/>
    <a:srgbClr val="7E7F82"/>
    <a:srgbClr val="2E3A40"/>
    <a:srgbClr val="FCD800"/>
    <a:srgbClr val="5898B8"/>
    <a:srgbClr val="B1B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0"/>
    <p:restoredTop sz="94586"/>
  </p:normalViewPr>
  <p:slideViewPr>
    <p:cSldViewPr snapToGrid="0" snapToObjects="1">
      <p:cViewPr>
        <p:scale>
          <a:sx n="96" d="100"/>
          <a:sy n="96" d="100"/>
        </p:scale>
        <p:origin x="1386" y="-336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15/01/2019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2108200" y="2650244"/>
            <a:ext cx="965200" cy="8031726"/>
          </a:xfrm>
          <a:prstGeom prst="rect">
            <a:avLst/>
          </a:prstGeom>
          <a:solidFill>
            <a:srgbClr val="E7E7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-12700" y="9287933"/>
            <a:ext cx="2120900" cy="13991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-12700" y="2650244"/>
            <a:ext cx="2120900" cy="663768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2700" y="451369"/>
            <a:ext cx="7575550" cy="211551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19299" y="451369"/>
            <a:ext cx="3602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Brice ALLONDE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19300" y="870469"/>
            <a:ext cx="2832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TÍTULO DEL PUESTO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20900" y="1221723"/>
            <a:ext cx="50673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019300" y="1310410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err="1" smtClean="0">
                <a:solidFill>
                  <a:schemeClr val="bg1"/>
                </a:solidFill>
              </a:rPr>
              <a:t>Perfil</a:t>
            </a:r>
            <a:endParaRPr lang="en-US" sz="19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19300" y="1654524"/>
            <a:ext cx="5168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Lorem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Morbi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sapien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nulla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rutrum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imperdiet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Nullam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augue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velit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maximus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. Interdum et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malesuada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fames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ac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ante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primis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in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Etiam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bibendum, ante nec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posuere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odio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Myriad Pro Cond" pitchFamily="34" charset="0"/>
              </a:rPr>
              <a:t>enim</a:t>
            </a:r>
            <a:r>
              <a:rPr lang="fr-FR" sz="1200" dirty="0">
                <a:solidFill>
                  <a:schemeClr val="bg1"/>
                </a:solidFill>
                <a:latin typeface="Myriad Pro Cond" pitchFamily="34" charset="0"/>
              </a:rPr>
              <a:t> semper </a:t>
            </a:r>
            <a:r>
              <a:rPr lang="fr-FR" sz="1200" dirty="0" err="1" smtClean="0">
                <a:solidFill>
                  <a:schemeClr val="bg1"/>
                </a:solidFill>
                <a:latin typeface="Myriad Pro Cond" pitchFamily="34" charset="0"/>
              </a:rPr>
              <a:t>tortor</a:t>
            </a:r>
            <a:r>
              <a:rPr lang="fr-FR" sz="1200" dirty="0" smtClean="0">
                <a:solidFill>
                  <a:schemeClr val="bg1"/>
                </a:solidFill>
                <a:latin typeface="Myriad Pro Cond" pitchFamily="34" charset="0"/>
              </a:rPr>
              <a:t>.</a:t>
            </a:r>
            <a:endParaRPr lang="fr-FR" sz="1200" dirty="0">
              <a:solidFill>
                <a:schemeClr val="bg1"/>
              </a:solidFill>
              <a:latin typeface="Myriad Pro Cond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-12700" y="2604516"/>
            <a:ext cx="7575550" cy="0"/>
          </a:xfrm>
          <a:prstGeom prst="line">
            <a:avLst/>
          </a:prstGeom>
          <a:ln w="76200">
            <a:solidFill>
              <a:schemeClr val="accent4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-12700" y="3005640"/>
            <a:ext cx="1936750" cy="227043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r>
              <a:rPr lang="en-US" sz="1400" b="1" dirty="0" err="1" smtClean="0"/>
              <a:t>Habilidades</a:t>
            </a:r>
            <a:endParaRPr lang="en-US" sz="1400" b="1" dirty="0"/>
          </a:p>
        </p:txBody>
      </p:sp>
      <p:sp>
        <p:nvSpPr>
          <p:cNvPr id="10" name="Oval 9"/>
          <p:cNvSpPr/>
          <p:nvPr/>
        </p:nvSpPr>
        <p:spPr>
          <a:xfrm>
            <a:off x="156210" y="2874195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8"/>
          <p:cNvSpPr/>
          <p:nvPr/>
        </p:nvSpPr>
        <p:spPr>
          <a:xfrm>
            <a:off x="-12700" y="7001123"/>
            <a:ext cx="1936750" cy="227043"/>
          </a:xfrm>
          <a:custGeom>
            <a:avLst/>
            <a:gdLst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9367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87500 w 1936750"/>
              <a:gd name="connsiteY2" fmla="*/ 1381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51130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  <a:gd name="connsiteX0" fmla="*/ 0 w 1936750"/>
              <a:gd name="connsiteY0" fmla="*/ 0 h 227043"/>
              <a:gd name="connsiteX1" fmla="*/ 1936750 w 1936750"/>
              <a:gd name="connsiteY1" fmla="*/ 0 h 227043"/>
              <a:gd name="connsiteX2" fmla="*/ 1771650 w 1936750"/>
              <a:gd name="connsiteY2" fmla="*/ 227043 h 227043"/>
              <a:gd name="connsiteX3" fmla="*/ 0 w 1936750"/>
              <a:gd name="connsiteY3" fmla="*/ 227043 h 227043"/>
              <a:gd name="connsiteX4" fmla="*/ 0 w 1936750"/>
              <a:gd name="connsiteY4" fmla="*/ 0 h 22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6750" h="227043">
                <a:moveTo>
                  <a:pt x="0" y="0"/>
                </a:moveTo>
                <a:lnTo>
                  <a:pt x="1936750" y="0"/>
                </a:lnTo>
                <a:lnTo>
                  <a:pt x="1771650" y="227043"/>
                </a:lnTo>
                <a:lnTo>
                  <a:pt x="0" y="22704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711200"/>
            <a:r>
              <a:rPr lang="en-US" sz="1400" b="1" dirty="0" err="1" smtClean="0"/>
              <a:t>Idiomas</a:t>
            </a:r>
            <a:endParaRPr lang="en-US" sz="1400" b="1" dirty="0"/>
          </a:p>
        </p:txBody>
      </p:sp>
      <p:sp>
        <p:nvSpPr>
          <p:cNvPr id="63" name="Oval 62"/>
          <p:cNvSpPr/>
          <p:nvPr/>
        </p:nvSpPr>
        <p:spPr>
          <a:xfrm>
            <a:off x="156210" y="6869678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503808"/>
              </p:ext>
            </p:extLst>
          </p:nvPr>
        </p:nvGraphicFramePr>
        <p:xfrm>
          <a:off x="111760" y="3375811"/>
          <a:ext cx="2329082" cy="289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Creatividad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Linux</a:t>
                      </a:r>
                      <a:r>
                        <a:rPr lang="fr-FR" sz="1400" b="0" i="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Windows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 Office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</a:t>
                      </a: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Internet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Ventas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Marketing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5" name="Rectangle 64"/>
          <p:cNvSpPr/>
          <p:nvPr/>
        </p:nvSpPr>
        <p:spPr>
          <a:xfrm>
            <a:off x="207010" y="37747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07009" y="3773991"/>
            <a:ext cx="1593216" cy="868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07010" y="41747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07009" y="417404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07010" y="45875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07009" y="4586790"/>
            <a:ext cx="1593216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07010" y="49939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07009" y="4993190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07010" y="54066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07009" y="5405940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07010" y="58130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07009" y="581234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07010" y="62194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07009" y="6218740"/>
            <a:ext cx="15011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9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697753"/>
              </p:ext>
            </p:extLst>
          </p:nvPr>
        </p:nvGraphicFramePr>
        <p:xfrm>
          <a:off x="111760" y="7376311"/>
          <a:ext cx="2329082" cy="12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Inglés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Francés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Chino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0" name="Rectangle 79"/>
          <p:cNvSpPr/>
          <p:nvPr/>
        </p:nvSpPr>
        <p:spPr>
          <a:xfrm>
            <a:off x="207010" y="776251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07009" y="7761790"/>
            <a:ext cx="13729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07010" y="81752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07009" y="8174540"/>
            <a:ext cx="110109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07010" y="858166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07009" y="8580940"/>
            <a:ext cx="1209041" cy="8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8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328883"/>
              </p:ext>
            </p:extLst>
          </p:nvPr>
        </p:nvGraphicFramePr>
        <p:xfrm>
          <a:off x="60960" y="9597688"/>
          <a:ext cx="1958340" cy="97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8340"/>
              </a:tblGrid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000 111 333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name@mail.com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12 Street Name</a:t>
                      </a:r>
                    </a:p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Madrid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92" name="Straight Connector 91"/>
          <p:cNvCxnSpPr/>
          <p:nvPr/>
        </p:nvCxnSpPr>
        <p:spPr>
          <a:xfrm>
            <a:off x="3052233" y="7554463"/>
            <a:ext cx="4114800" cy="0"/>
          </a:xfrm>
          <a:prstGeom prst="line">
            <a:avLst/>
          </a:prstGeom>
          <a:ln w="38100">
            <a:solidFill>
              <a:srgbClr val="E7E7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2436147" y="2852147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423447" y="7669824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738267"/>
              </p:ext>
            </p:extLst>
          </p:nvPr>
        </p:nvGraphicFramePr>
        <p:xfrm>
          <a:off x="2228850" y="3364727"/>
          <a:ext cx="5027082" cy="39863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/>
                <a:gridCol w="4114799"/>
              </a:tblGrid>
              <a:tr h="799769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PUESTO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5069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PUESTO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4887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  <a:endParaRPr lang="fr-FR" sz="1100" b="1" i="0" dirty="0" smtClean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PUESTO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507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  <a:endParaRPr lang="fr-FR" sz="1100" b="1" i="0" dirty="0" smtClean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PUESTO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PUESTO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/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033122"/>
              </p:ext>
            </p:extLst>
          </p:nvPr>
        </p:nvGraphicFramePr>
        <p:xfrm>
          <a:off x="2216150" y="8172669"/>
          <a:ext cx="5027082" cy="2368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/>
                <a:gridCol w="4114799"/>
              </a:tblGrid>
              <a:tr h="812305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CENTRO EDUCATIVO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Título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5009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CENTRO EDUCATIVO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Título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CENTRO EDUCATIVO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Título</a:t>
                      </a:r>
                      <a:endParaRPr lang="fr-FR" sz="1100" b="1" i="0" baseline="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tristique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nec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3119437" y="2885676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 smtClean="0">
                <a:solidFill>
                  <a:srgbClr val="404042"/>
                </a:solidFill>
              </a:rPr>
              <a:t>Experiencia</a:t>
            </a:r>
            <a:r>
              <a:rPr lang="en-US" sz="1500" b="1" dirty="0" smtClean="0">
                <a:solidFill>
                  <a:srgbClr val="404042"/>
                </a:solidFill>
              </a:rPr>
              <a:t> </a:t>
            </a:r>
            <a:r>
              <a:rPr lang="en-US" sz="1500" b="1" dirty="0" err="1" smtClean="0">
                <a:solidFill>
                  <a:srgbClr val="404042"/>
                </a:solidFill>
              </a:rPr>
              <a:t>laboral</a:t>
            </a:r>
            <a:endParaRPr lang="en-US" sz="1500" b="1" dirty="0">
              <a:solidFill>
                <a:srgbClr val="40404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106737" y="7710324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 smtClean="0">
                <a:solidFill>
                  <a:srgbClr val="404042"/>
                </a:solidFill>
              </a:rPr>
              <a:t>Estudios</a:t>
            </a:r>
            <a:endParaRPr lang="en-US" sz="1500" b="1" dirty="0">
              <a:solidFill>
                <a:srgbClr val="404042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09" y="2965641"/>
            <a:ext cx="317492" cy="31749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77" y="6952977"/>
            <a:ext cx="317492" cy="31749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625" y="2948607"/>
            <a:ext cx="212286" cy="212286"/>
          </a:xfrm>
          <a:prstGeom prst="rect">
            <a:avLst/>
          </a:prstGeom>
        </p:spPr>
      </p:pic>
      <p:pic>
        <p:nvPicPr>
          <p:cNvPr id="225" name="Picture 2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988" y="7744665"/>
            <a:ext cx="269724" cy="269724"/>
          </a:xfrm>
          <a:prstGeom prst="rect">
            <a:avLst/>
          </a:prstGeom>
        </p:spPr>
      </p:pic>
      <p:sp>
        <p:nvSpPr>
          <p:cNvPr id="2" name="Rectangle à coins arrondis 1"/>
          <p:cNvSpPr/>
          <p:nvPr/>
        </p:nvSpPr>
        <p:spPr>
          <a:xfrm>
            <a:off x="400855" y="9118600"/>
            <a:ext cx="1307295" cy="296333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33636" y="9089136"/>
            <a:ext cx="103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938" indent="0" algn="ctr">
              <a:lnSpc>
                <a:spcPct val="100000"/>
              </a:lnSpc>
              <a:buFont typeface="Courier New" charset="0"/>
              <a:buNone/>
              <a:tabLst/>
            </a:pPr>
            <a:r>
              <a:rPr lang="fr-FR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Contacto</a:t>
            </a:r>
            <a:endParaRPr lang="fr-FR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2700" y="0"/>
            <a:ext cx="7575550" cy="4428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6" name="Image 7"/>
          <p:cNvPicPr>
            <a:picLocks noChangeAspect="1"/>
          </p:cNvPicPr>
          <p:nvPr/>
        </p:nvPicPr>
        <p:blipFill rotWithShape="1">
          <a:blip r:embed="rId7"/>
          <a:srcRect l="43073" b="14177"/>
          <a:stretch/>
        </p:blipFill>
        <p:spPr>
          <a:xfrm>
            <a:off x="78315" y="250490"/>
            <a:ext cx="1792680" cy="1803887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798</TotalTime>
  <Words>272</Words>
  <Application>Microsoft Office PowerPoint</Application>
  <PresentationFormat>Personalizado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93</cp:revision>
  <dcterms:created xsi:type="dcterms:W3CDTF">2014-12-03T08:33:54Z</dcterms:created>
  <dcterms:modified xsi:type="dcterms:W3CDTF">2019-01-15T21:29:25Z</dcterms:modified>
</cp:coreProperties>
</file>