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A194"/>
    <a:srgbClr val="3C4964"/>
    <a:srgbClr val="FAB756"/>
    <a:srgbClr val="475572"/>
    <a:srgbClr val="E6E7EA"/>
    <a:srgbClr val="8FD4CE"/>
    <a:srgbClr val="F9B656"/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52"/>
  </p:normalViewPr>
  <p:slideViewPr>
    <p:cSldViewPr snapToGrid="0" snapToObjects="1">
      <p:cViewPr>
        <p:scale>
          <a:sx n="95" d="100"/>
          <a:sy n="95" d="100"/>
        </p:scale>
        <p:origin x="1134" y="-291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14/01/2019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49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" y="9285"/>
            <a:ext cx="7562850" cy="10688638"/>
          </a:xfrm>
          <a:prstGeom prst="rect">
            <a:avLst/>
          </a:prstGeom>
          <a:solidFill>
            <a:srgbClr val="3C496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4401657" y="529740"/>
            <a:ext cx="2630632" cy="9611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4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4787979" y="874136"/>
            <a:ext cx="1884714" cy="1896496"/>
          </a:xfrm>
          <a:prstGeom prst="ellipse">
            <a:avLst/>
          </a:prstGeom>
          <a:ln w="38100">
            <a:noFill/>
          </a:ln>
        </p:spPr>
      </p:pic>
      <p:sp>
        <p:nvSpPr>
          <p:cNvPr id="65" name="ZoneTexte 9"/>
          <p:cNvSpPr txBox="1"/>
          <p:nvPr/>
        </p:nvSpPr>
        <p:spPr>
          <a:xfrm>
            <a:off x="4401656" y="3091893"/>
            <a:ext cx="2617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charset="0"/>
                <a:ea typeface="Arial" charset="0"/>
                <a:cs typeface="Arial" charset="0"/>
              </a:rPr>
              <a:t>Christophe DELOITE</a:t>
            </a:r>
            <a:endParaRPr lang="fr-FR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6" name="ZoneTexte 9"/>
          <p:cNvSpPr txBox="1"/>
          <p:nvPr/>
        </p:nvSpPr>
        <p:spPr>
          <a:xfrm>
            <a:off x="4572949" y="3411833"/>
            <a:ext cx="23147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latin typeface="Arial" charset="0"/>
                <a:ea typeface="Arial" charset="0"/>
                <a:cs typeface="Arial" charset="0"/>
              </a:rPr>
              <a:t>TÍTULO DEL PUESTO</a:t>
            </a:r>
            <a:endParaRPr lang="fr-FR" sz="11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67" name="Straight Connector 7"/>
          <p:cNvCxnSpPr/>
          <p:nvPr/>
        </p:nvCxnSpPr>
        <p:spPr>
          <a:xfrm>
            <a:off x="4751403" y="3858768"/>
            <a:ext cx="1988506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8" name="ZoneTexte 9"/>
          <p:cNvSpPr txBox="1"/>
          <p:nvPr/>
        </p:nvSpPr>
        <p:spPr>
          <a:xfrm>
            <a:off x="4572949" y="4470311"/>
            <a:ext cx="2314774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fr-FR" sz="1100" dirty="0" smtClean="0">
                <a:latin typeface="Arial" charset="0"/>
                <a:ea typeface="Arial" charset="0"/>
                <a:cs typeface="Arial" charset="0"/>
              </a:rPr>
              <a:t>DIRECCIÓN: 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12 Street Name </a:t>
            </a:r>
          </a:p>
          <a:p>
            <a:pPr algn="ctr">
              <a:lnSpc>
                <a:spcPct val="140000"/>
              </a:lnSpc>
            </a:pP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Madrid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lnSpc>
                <a:spcPct val="140000"/>
              </a:lnSpc>
            </a:pPr>
            <a:r>
              <a:rPr lang="fr-FR" sz="1100" dirty="0" smtClean="0">
                <a:latin typeface="Arial" charset="0"/>
                <a:ea typeface="Arial" charset="0"/>
                <a:cs typeface="Arial" charset="0"/>
              </a:rPr>
              <a:t>TELÉFONO: 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000 111 333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lnSpc>
                <a:spcPct val="140000"/>
              </a:lnSpc>
            </a:pPr>
            <a:r>
              <a:rPr lang="fr-FR" sz="1100" dirty="0">
                <a:latin typeface="Arial" charset="0"/>
                <a:ea typeface="Arial" charset="0"/>
                <a:cs typeface="Arial" charset="0"/>
              </a:rPr>
              <a:t>E-MAIL: 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name@mail.com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lnSpc>
                <a:spcPct val="140000"/>
              </a:lnSpc>
            </a:pPr>
            <a:r>
              <a:rPr lang="fr-FR" sz="1100" dirty="0" smtClean="0">
                <a:latin typeface="Arial" charset="0"/>
                <a:ea typeface="Arial" charset="0"/>
                <a:cs typeface="Arial" charset="0"/>
              </a:rPr>
              <a:t>TWITTER: 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twitter.com/</a:t>
            </a: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deloite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3" name="Rectangle 72"/>
          <p:cNvSpPr/>
          <p:nvPr/>
        </p:nvSpPr>
        <p:spPr>
          <a:xfrm rot="5400000">
            <a:off x="6382139" y="4661913"/>
            <a:ext cx="1460640" cy="5313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Contacto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4" name="Rectangle 73"/>
          <p:cNvSpPr/>
          <p:nvPr/>
        </p:nvSpPr>
        <p:spPr>
          <a:xfrm rot="5400000">
            <a:off x="6186819" y="8750511"/>
            <a:ext cx="1802892" cy="5313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Habilidades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5" name="Rectangle 74"/>
          <p:cNvSpPr/>
          <p:nvPr/>
        </p:nvSpPr>
        <p:spPr>
          <a:xfrm rot="5400000">
            <a:off x="6211469" y="6578136"/>
            <a:ext cx="1798970" cy="5313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Idiomas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77" name="Tableau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822268"/>
              </p:ext>
            </p:extLst>
          </p:nvPr>
        </p:nvGraphicFramePr>
        <p:xfrm>
          <a:off x="4516193" y="6067271"/>
          <a:ext cx="2329082" cy="13517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50574">
                <a:tc>
                  <a:txBody>
                    <a:bodyPr/>
                    <a:lstStyle/>
                    <a:p>
                      <a:pPr marL="7938" indent="0">
                        <a:buFont typeface="Courier New" charset="0"/>
                        <a:buNone/>
                        <a:tabLst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FRANCÉS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450574">
                <a:tc>
                  <a:txBody>
                    <a:bodyPr/>
                    <a:lstStyle/>
                    <a:p>
                      <a:pPr marL="7938" indent="0">
                        <a:buFont typeface="Courier New" charset="0"/>
                        <a:buNone/>
                        <a:tabLst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INGLÉS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450574">
                <a:tc>
                  <a:txBody>
                    <a:bodyPr/>
                    <a:lstStyle/>
                    <a:p>
                      <a:pPr marL="7938" indent="0">
                        <a:buFont typeface="Courier New" charset="0"/>
                        <a:buNone/>
                        <a:tabLst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CHINO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4" name="Rectangle 83"/>
          <p:cNvSpPr/>
          <p:nvPr/>
        </p:nvSpPr>
        <p:spPr>
          <a:xfrm>
            <a:off x="479116" y="529740"/>
            <a:ext cx="3600886" cy="9611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71"/>
          <p:cNvSpPr txBox="1"/>
          <p:nvPr/>
        </p:nvSpPr>
        <p:spPr>
          <a:xfrm>
            <a:off x="944868" y="902960"/>
            <a:ext cx="280417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Lorem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ipsum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dolor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sit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amet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,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consectetur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adipiscing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elit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.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Morbi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tristique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sapien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nec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nulla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rutrum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imperdiet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.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Nullam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faucibus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augue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id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velit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luctus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maximus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. </a:t>
            </a:r>
            <a:endParaRPr lang="fr-FR" sz="900" i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  <a:p>
            <a:pPr defTabSz="685800">
              <a:defRPr/>
            </a:pPr>
            <a:endParaRPr lang="fr-FR" sz="900" i="1" dirty="0">
              <a:solidFill>
                <a:schemeClr val="tx1">
                  <a:lumMod val="50000"/>
                  <a:lumOff val="5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  <a:p>
            <a:pPr defTabSz="685800">
              <a:defRPr/>
            </a:pP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Interdum et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malesuada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fames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ac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ante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ipsum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primis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in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faucibus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.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Etiam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bibendum, ante nec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luctus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posuere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,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odio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enim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semper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tortor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, id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eleifend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mi ante vitae ex. </a:t>
            </a:r>
          </a:p>
        </p:txBody>
      </p:sp>
      <p:sp>
        <p:nvSpPr>
          <p:cNvPr id="86" name="Rectangle 85"/>
          <p:cNvSpPr/>
          <p:nvPr/>
        </p:nvSpPr>
        <p:spPr>
          <a:xfrm rot="16200000">
            <a:off x="-310811" y="1359522"/>
            <a:ext cx="1467902" cy="5313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Perfil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7" name="Rectangle 86"/>
          <p:cNvSpPr/>
          <p:nvPr/>
        </p:nvSpPr>
        <p:spPr>
          <a:xfrm rot="16200000">
            <a:off x="-566845" y="3343771"/>
            <a:ext cx="1979969" cy="531357"/>
          </a:xfrm>
          <a:prstGeom prst="rect">
            <a:avLst/>
          </a:prstGeom>
          <a:solidFill>
            <a:srgbClr val="EFA194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Estudios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8" name="Rectangle 87"/>
          <p:cNvSpPr/>
          <p:nvPr/>
        </p:nvSpPr>
        <p:spPr>
          <a:xfrm rot="16200000">
            <a:off x="-1304460" y="6312520"/>
            <a:ext cx="3455200" cy="531357"/>
          </a:xfrm>
          <a:prstGeom prst="rect">
            <a:avLst/>
          </a:prstGeom>
          <a:solidFill>
            <a:srgbClr val="47557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Experiencia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laboral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9" name="Rectangle 88"/>
          <p:cNvSpPr/>
          <p:nvPr/>
        </p:nvSpPr>
        <p:spPr>
          <a:xfrm rot="16200000">
            <a:off x="-185927" y="9042890"/>
            <a:ext cx="1218138" cy="531357"/>
          </a:xfrm>
          <a:prstGeom prst="rect">
            <a:avLst/>
          </a:prstGeom>
          <a:solidFill>
            <a:srgbClr val="FAB756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Proyecto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9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956246"/>
              </p:ext>
            </p:extLst>
          </p:nvPr>
        </p:nvGraphicFramePr>
        <p:xfrm>
          <a:off x="944868" y="2618648"/>
          <a:ext cx="2916043" cy="19045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6043"/>
              </a:tblGrid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dirty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1997-2001	</a:t>
                      </a: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Centro </a:t>
                      </a:r>
                      <a:r>
                        <a:rPr lang="fr-FR" sz="120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educativo</a:t>
                      </a:r>
                      <a:endParaRPr lang="fr-FR" sz="1200" i="1" dirty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0">
                        <a:defRPr/>
                      </a:pP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900" dirty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1997-2001	</a:t>
                      </a: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Centro </a:t>
                      </a:r>
                      <a:r>
                        <a:rPr lang="fr-FR" sz="120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educativo</a:t>
                      </a:r>
                      <a:endParaRPr lang="fr-FR" sz="1200" i="1" dirty="0" smtClean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0">
                        <a:defRPr/>
                      </a:pP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900" dirty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1997-2001	</a:t>
                      </a: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Centro </a:t>
                      </a:r>
                      <a:r>
                        <a:rPr lang="fr-FR" sz="120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educativo</a:t>
                      </a:r>
                      <a:endParaRPr lang="fr-FR" sz="1200" i="1" dirty="0" smtClean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0">
                        <a:defRPr/>
                      </a:pP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900" dirty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1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287369"/>
              </p:ext>
            </p:extLst>
          </p:nvPr>
        </p:nvGraphicFramePr>
        <p:xfrm>
          <a:off x="944868" y="4908870"/>
          <a:ext cx="2916043" cy="34320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6043"/>
              </a:tblGrid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dirty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2005-2007	</a:t>
                      </a:r>
                      <a:r>
                        <a:rPr lang="fr-FR" sz="120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aseline="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fr-FR" sz="1200" baseline="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endParaRPr lang="fr-FR" sz="1200" i="1" dirty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maximus.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kern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2005-2007	</a:t>
                      </a:r>
                      <a:r>
                        <a:rPr lang="fr-FR" sz="120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aseline="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fr-FR" sz="1200" baseline="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endParaRPr lang="fr-FR" sz="1200" i="1" dirty="0" smtClean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 dolor sit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maximus.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kern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2005-2007	</a:t>
                      </a:r>
                      <a:r>
                        <a:rPr lang="fr-FR" sz="120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aseline="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fr-FR" sz="1200" baseline="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endParaRPr lang="fr-FR" sz="1200" i="1" dirty="0" smtClean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 dolor sit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maximus.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kern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2005-2007	</a:t>
                      </a:r>
                      <a:r>
                        <a:rPr lang="fr-FR" sz="120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aseline="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fr-FR" sz="1200" baseline="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endParaRPr lang="fr-FR" sz="1200" i="1" dirty="0" smtClean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 dolor sit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9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maximus.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6440"/>
              </p:ext>
            </p:extLst>
          </p:nvPr>
        </p:nvGraphicFramePr>
        <p:xfrm>
          <a:off x="900911" y="8926351"/>
          <a:ext cx="2916043" cy="7720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6043"/>
              </a:tblGrid>
              <a:tr h="63360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</a:pPr>
                      <a:r>
                        <a:rPr lang="fr-FR" sz="1200" dirty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2016</a:t>
                      </a:r>
                      <a:r>
                        <a:rPr lang="fr-FR" sz="1200" baseline="0" dirty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Nombre </a:t>
                      </a:r>
                      <a:r>
                        <a:rPr lang="fr-FR" sz="120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del</a:t>
                      </a: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prstClr val="black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proyecto</a:t>
                      </a:r>
                      <a:endParaRPr lang="fr-FR" sz="1200" i="1" dirty="0">
                        <a:solidFill>
                          <a:prstClr val="black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9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900" dirty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3" name="Rectangle 92"/>
          <p:cNvSpPr/>
          <p:nvPr/>
        </p:nvSpPr>
        <p:spPr>
          <a:xfrm>
            <a:off x="4629938" y="8161707"/>
            <a:ext cx="764977" cy="764644"/>
          </a:xfrm>
          <a:prstGeom prst="rect">
            <a:avLst/>
          </a:prstGeom>
          <a:solidFill>
            <a:srgbClr val="EFA19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93"/>
          <p:cNvSpPr/>
          <p:nvPr/>
        </p:nvSpPr>
        <p:spPr>
          <a:xfrm>
            <a:off x="5654058" y="8161707"/>
            <a:ext cx="764977" cy="7646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/>
          <p:cNvSpPr/>
          <p:nvPr/>
        </p:nvSpPr>
        <p:spPr>
          <a:xfrm>
            <a:off x="4632846" y="9110918"/>
            <a:ext cx="764977" cy="76464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/>
          <p:cNvSpPr/>
          <p:nvPr/>
        </p:nvSpPr>
        <p:spPr>
          <a:xfrm>
            <a:off x="5656966" y="9110918"/>
            <a:ext cx="764977" cy="7646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ZoneTexte 9"/>
          <p:cNvSpPr txBox="1"/>
          <p:nvPr/>
        </p:nvSpPr>
        <p:spPr>
          <a:xfrm>
            <a:off x="4654132" y="8404503"/>
            <a:ext cx="7629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CREATIVO</a:t>
            </a:r>
            <a:endParaRPr lang="fr-FR" sz="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8" name="ZoneTexte 9"/>
          <p:cNvSpPr txBox="1"/>
          <p:nvPr/>
        </p:nvSpPr>
        <p:spPr>
          <a:xfrm>
            <a:off x="5616475" y="8404503"/>
            <a:ext cx="7629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SERIO</a:t>
            </a:r>
            <a:endParaRPr lang="fr-FR" sz="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9" name="ZoneTexte 9"/>
          <p:cNvSpPr txBox="1"/>
          <p:nvPr/>
        </p:nvSpPr>
        <p:spPr>
          <a:xfrm>
            <a:off x="4629938" y="9306326"/>
            <a:ext cx="7629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OPEN</a:t>
            </a: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OFFICE</a:t>
            </a:r>
          </a:p>
        </p:txBody>
      </p:sp>
      <p:sp>
        <p:nvSpPr>
          <p:cNvPr id="100" name="ZoneTexte 9"/>
          <p:cNvSpPr txBox="1"/>
          <p:nvPr/>
        </p:nvSpPr>
        <p:spPr>
          <a:xfrm>
            <a:off x="5653393" y="9296068"/>
            <a:ext cx="7629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GOOGLE</a:t>
            </a:r>
          </a:p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ADWORDS</a:t>
            </a:r>
            <a:endParaRPr lang="fr-FR" sz="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5520067" y="6177088"/>
            <a:ext cx="231262" cy="2398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/>
          <p:cNvSpPr/>
          <p:nvPr/>
        </p:nvSpPr>
        <p:spPr>
          <a:xfrm>
            <a:off x="5841722" y="6177088"/>
            <a:ext cx="231262" cy="2398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/>
          <p:cNvSpPr/>
          <p:nvPr/>
        </p:nvSpPr>
        <p:spPr>
          <a:xfrm>
            <a:off x="6147023" y="6177088"/>
            <a:ext cx="231262" cy="2398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6464324" y="6177088"/>
            <a:ext cx="231262" cy="2398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/>
          <p:cNvSpPr/>
          <p:nvPr/>
        </p:nvSpPr>
        <p:spPr>
          <a:xfrm>
            <a:off x="5520067" y="6625021"/>
            <a:ext cx="231262" cy="23984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/>
          <p:cNvSpPr/>
          <p:nvPr/>
        </p:nvSpPr>
        <p:spPr>
          <a:xfrm>
            <a:off x="5841722" y="6625021"/>
            <a:ext cx="231262" cy="23984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/>
          <p:cNvSpPr/>
          <p:nvPr/>
        </p:nvSpPr>
        <p:spPr>
          <a:xfrm>
            <a:off x="6147023" y="6625021"/>
            <a:ext cx="231262" cy="23984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/>
          <p:cNvSpPr/>
          <p:nvPr/>
        </p:nvSpPr>
        <p:spPr>
          <a:xfrm>
            <a:off x="6464324" y="6625021"/>
            <a:ext cx="231262" cy="23984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/>
          <p:cNvSpPr/>
          <p:nvPr/>
        </p:nvSpPr>
        <p:spPr>
          <a:xfrm>
            <a:off x="5514394" y="7076134"/>
            <a:ext cx="231262" cy="2398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/>
          <p:cNvSpPr/>
          <p:nvPr/>
        </p:nvSpPr>
        <p:spPr>
          <a:xfrm>
            <a:off x="5836049" y="7076134"/>
            <a:ext cx="231262" cy="2398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/>
          <p:cNvSpPr/>
          <p:nvPr/>
        </p:nvSpPr>
        <p:spPr>
          <a:xfrm>
            <a:off x="6141350" y="7076134"/>
            <a:ext cx="231262" cy="2398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111"/>
          <p:cNvSpPr/>
          <p:nvPr/>
        </p:nvSpPr>
        <p:spPr>
          <a:xfrm>
            <a:off x="6458651" y="7076134"/>
            <a:ext cx="231262" cy="2398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iangle 5"/>
          <p:cNvSpPr/>
          <p:nvPr/>
        </p:nvSpPr>
        <p:spPr>
          <a:xfrm rot="5400000">
            <a:off x="667558" y="2704586"/>
            <a:ext cx="261611" cy="240195"/>
          </a:xfrm>
          <a:prstGeom prst="triangle">
            <a:avLst/>
          </a:prstGeom>
          <a:solidFill>
            <a:srgbClr val="EFA19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Triangle 112"/>
          <p:cNvSpPr/>
          <p:nvPr/>
        </p:nvSpPr>
        <p:spPr>
          <a:xfrm rot="5400000">
            <a:off x="674173" y="984363"/>
            <a:ext cx="261611" cy="240195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Triangle 113"/>
          <p:cNvSpPr/>
          <p:nvPr/>
        </p:nvSpPr>
        <p:spPr>
          <a:xfrm rot="5400000">
            <a:off x="674877" y="4934626"/>
            <a:ext cx="261611" cy="240195"/>
          </a:xfrm>
          <a:prstGeom prst="triangle">
            <a:avLst/>
          </a:prstGeom>
          <a:solidFill>
            <a:srgbClr val="47557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Triangle 114"/>
          <p:cNvSpPr/>
          <p:nvPr/>
        </p:nvSpPr>
        <p:spPr>
          <a:xfrm rot="5400000">
            <a:off x="674173" y="8765286"/>
            <a:ext cx="261611" cy="240195"/>
          </a:xfrm>
          <a:prstGeom prst="triangle">
            <a:avLst/>
          </a:prstGeom>
          <a:solidFill>
            <a:srgbClr val="FAB75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Triangle 115"/>
          <p:cNvSpPr/>
          <p:nvPr/>
        </p:nvSpPr>
        <p:spPr>
          <a:xfrm rot="16200000">
            <a:off x="6579335" y="5304725"/>
            <a:ext cx="287325" cy="26739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Triangle 116"/>
          <p:cNvSpPr/>
          <p:nvPr/>
        </p:nvSpPr>
        <p:spPr>
          <a:xfrm rot="16200000">
            <a:off x="6606389" y="7404568"/>
            <a:ext cx="287325" cy="26739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Triangle 117"/>
          <p:cNvSpPr/>
          <p:nvPr/>
        </p:nvSpPr>
        <p:spPr>
          <a:xfrm rot="16200000">
            <a:off x="6545178" y="9552371"/>
            <a:ext cx="287325" cy="26739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A19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691</TotalTime>
  <Words>136</Words>
  <Application>Microsoft Office PowerPoint</Application>
  <PresentationFormat>Personalizado</PresentationFormat>
  <Paragraphs>43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Tahoma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75</cp:revision>
  <dcterms:created xsi:type="dcterms:W3CDTF">2014-12-03T08:33:54Z</dcterms:created>
  <dcterms:modified xsi:type="dcterms:W3CDTF">2019-01-14T12:05:16Z</dcterms:modified>
</cp:coreProperties>
</file>