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E30"/>
    <a:srgbClr val="323032"/>
    <a:srgbClr val="F69336"/>
    <a:srgbClr val="F2731E"/>
    <a:srgbClr val="F15104"/>
    <a:srgbClr val="FF9637"/>
    <a:srgbClr val="2E3A40"/>
    <a:srgbClr val="FCD800"/>
    <a:srgbClr val="5898B8"/>
    <a:srgbClr val="FE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0"/>
    <p:restoredTop sz="94586"/>
  </p:normalViewPr>
  <p:slideViewPr>
    <p:cSldViewPr snapToGrid="0" snapToObjects="1">
      <p:cViewPr>
        <p:scale>
          <a:sx n="87" d="100"/>
          <a:sy n="87" d="100"/>
        </p:scale>
        <p:origin x="1482" y="-273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14/01/2019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-1"/>
            <a:ext cx="7559439" cy="139408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2">
                  <a:lumMod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930" y="1392707"/>
            <a:ext cx="2702626" cy="929947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203201" y="126802"/>
            <a:ext cx="6225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Vincent VOYANTE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316" y="4224326"/>
            <a:ext cx="1312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9637"/>
                </a:solidFill>
              </a:rPr>
              <a:t>Contacto</a:t>
            </a:r>
            <a:endParaRPr lang="en-US" sz="1600" b="1" dirty="0">
              <a:solidFill>
                <a:srgbClr val="FF9637"/>
              </a:solidFill>
            </a:endParaRPr>
          </a:p>
        </p:txBody>
      </p:sp>
      <p:graphicFrame>
        <p:nvGraphicFramePr>
          <p:cNvPr id="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787767"/>
              </p:ext>
            </p:extLst>
          </p:nvPr>
        </p:nvGraphicFramePr>
        <p:xfrm>
          <a:off x="318317" y="4727980"/>
          <a:ext cx="1977789" cy="137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 Name</a:t>
                      </a: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Madrid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00867" y="4611676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8317" y="6116626"/>
            <a:ext cx="157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9637"/>
                </a:solidFill>
              </a:rPr>
              <a:t>Habilidades</a:t>
            </a:r>
            <a:r>
              <a:rPr lang="en-US" sz="1600" b="1" dirty="0" smtClean="0">
                <a:solidFill>
                  <a:srgbClr val="FF9637"/>
                </a:solidFill>
              </a:rPr>
              <a:t> </a:t>
            </a:r>
            <a:endParaRPr lang="en-US" sz="1600" b="1" dirty="0">
              <a:solidFill>
                <a:srgbClr val="FF9637"/>
              </a:solidFill>
            </a:endParaRPr>
          </a:p>
        </p:txBody>
      </p:sp>
      <p:graphicFrame>
        <p:nvGraphicFramePr>
          <p:cNvPr id="1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584689"/>
              </p:ext>
            </p:extLst>
          </p:nvPr>
        </p:nvGraphicFramePr>
        <p:xfrm>
          <a:off x="318317" y="6620280"/>
          <a:ext cx="1977789" cy="21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Inglés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Francés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fr-FR" sz="1200" b="0" i="1" baseline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Mail</a:t>
                      </a: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Creatividad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Organización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00867" y="6503976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8317" y="9145576"/>
            <a:ext cx="1312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9637"/>
                </a:solidFill>
              </a:rPr>
              <a:t>Intereses</a:t>
            </a:r>
            <a:endParaRPr lang="en-US" sz="1600" b="1" dirty="0">
              <a:solidFill>
                <a:srgbClr val="FF9637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00867" y="9532926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405718"/>
              </p:ext>
            </p:extLst>
          </p:nvPr>
        </p:nvGraphicFramePr>
        <p:xfrm>
          <a:off x="318317" y="9649230"/>
          <a:ext cx="20828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0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Leer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Viajar</a:t>
                      </a:r>
                      <a:endParaRPr lang="fr-FR" sz="1200" b="0" i="1" baseline="0" dirty="0" smtClean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Cine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Economía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Nuevas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Tecnologías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18664" y="1814723"/>
            <a:ext cx="217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9637"/>
                </a:solidFill>
              </a:rPr>
              <a:t>PERFIL</a:t>
            </a:r>
            <a:endParaRPr lang="en-US" sz="1600" b="1" dirty="0">
              <a:solidFill>
                <a:srgbClr val="FF9637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101214" y="2202073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08709" y="2348254"/>
            <a:ext cx="4369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latin typeface="Myriad Pro Cond" pitchFamily="34" charset="0"/>
              </a:rPr>
              <a:t>Lorem </a:t>
            </a:r>
            <a:r>
              <a:rPr lang="fr-FR" sz="1200" dirty="0" err="1">
                <a:latin typeface="Myriad Pro Cond" pitchFamily="34" charset="0"/>
              </a:rPr>
              <a:t>ipsum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dolor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sit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amet</a:t>
            </a:r>
            <a:r>
              <a:rPr lang="fr-FR" sz="1200" dirty="0">
                <a:latin typeface="Myriad Pro Cond" pitchFamily="34" charset="0"/>
              </a:rPr>
              <a:t>, </a:t>
            </a:r>
            <a:r>
              <a:rPr lang="fr-FR" sz="1200" dirty="0" err="1">
                <a:latin typeface="Myriad Pro Cond" pitchFamily="34" charset="0"/>
              </a:rPr>
              <a:t>consectetur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adipiscing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elit</a:t>
            </a:r>
            <a:r>
              <a:rPr lang="fr-FR" sz="1200" dirty="0">
                <a:latin typeface="Myriad Pro Cond" pitchFamily="34" charset="0"/>
              </a:rPr>
              <a:t>. </a:t>
            </a:r>
            <a:r>
              <a:rPr lang="fr-FR" sz="1200" dirty="0" err="1">
                <a:latin typeface="Myriad Pro Cond" pitchFamily="34" charset="0"/>
              </a:rPr>
              <a:t>Morbi</a:t>
            </a:r>
            <a:r>
              <a:rPr lang="fr-FR" sz="1200" dirty="0">
                <a:latin typeface="Myriad Pro Cond" pitchFamily="34" charset="0"/>
              </a:rPr>
              <a:t> tristique </a:t>
            </a:r>
            <a:r>
              <a:rPr lang="fr-FR" sz="1200" dirty="0" err="1">
                <a:latin typeface="Myriad Pro Cond" pitchFamily="34" charset="0"/>
              </a:rPr>
              <a:t>sapien</a:t>
            </a:r>
            <a:r>
              <a:rPr lang="fr-FR" sz="1200" dirty="0">
                <a:latin typeface="Myriad Pro Cond" pitchFamily="34" charset="0"/>
              </a:rPr>
              <a:t> nec </a:t>
            </a:r>
            <a:r>
              <a:rPr lang="fr-FR" sz="1200" dirty="0" err="1">
                <a:latin typeface="Myriad Pro Cond" pitchFamily="34" charset="0"/>
              </a:rPr>
              <a:t>nulla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rutrum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imperdiet</a:t>
            </a:r>
            <a:r>
              <a:rPr lang="fr-FR" sz="1200" dirty="0">
                <a:latin typeface="Myriad Pro Cond" pitchFamily="34" charset="0"/>
              </a:rPr>
              <a:t>. </a:t>
            </a:r>
            <a:r>
              <a:rPr lang="fr-FR" sz="1200" dirty="0" err="1">
                <a:latin typeface="Myriad Pro Cond" pitchFamily="34" charset="0"/>
              </a:rPr>
              <a:t>Nullam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faucibus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augue</a:t>
            </a:r>
            <a:r>
              <a:rPr lang="fr-FR" sz="1200" dirty="0">
                <a:latin typeface="Myriad Pro Cond" pitchFamily="34" charset="0"/>
              </a:rPr>
              <a:t> id </a:t>
            </a:r>
            <a:r>
              <a:rPr lang="fr-FR" sz="1200" dirty="0" err="1">
                <a:latin typeface="Myriad Pro Cond" pitchFamily="34" charset="0"/>
              </a:rPr>
              <a:t>velit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luctus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maximus</a:t>
            </a:r>
            <a:r>
              <a:rPr lang="fr-FR" sz="1200" dirty="0">
                <a:latin typeface="Myriad Pro Cond" pitchFamily="34" charset="0"/>
              </a:rPr>
              <a:t>. </a:t>
            </a:r>
            <a:r>
              <a:rPr lang="fr-FR" sz="1200" dirty="0" err="1">
                <a:latin typeface="Myriad Pro Cond" pitchFamily="34" charset="0"/>
              </a:rPr>
              <a:t>Interdum</a:t>
            </a:r>
            <a:r>
              <a:rPr lang="fr-FR" sz="1200" dirty="0">
                <a:latin typeface="Myriad Pro Cond" pitchFamily="34" charset="0"/>
              </a:rPr>
              <a:t> et </a:t>
            </a:r>
            <a:r>
              <a:rPr lang="fr-FR" sz="1200" dirty="0" err="1">
                <a:latin typeface="Myriad Pro Cond" pitchFamily="34" charset="0"/>
              </a:rPr>
              <a:t>malesuada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fames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ac</a:t>
            </a:r>
            <a:r>
              <a:rPr lang="fr-FR" sz="1200" dirty="0">
                <a:latin typeface="Myriad Pro Cond" pitchFamily="34" charset="0"/>
              </a:rPr>
              <a:t> ante </a:t>
            </a:r>
            <a:r>
              <a:rPr lang="fr-FR" sz="1200" dirty="0" err="1">
                <a:latin typeface="Myriad Pro Cond" pitchFamily="34" charset="0"/>
              </a:rPr>
              <a:t>ipsum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primis</a:t>
            </a:r>
            <a:r>
              <a:rPr lang="fr-FR" sz="1200" dirty="0">
                <a:latin typeface="Myriad Pro Cond" pitchFamily="34" charset="0"/>
              </a:rPr>
              <a:t> in </a:t>
            </a:r>
            <a:r>
              <a:rPr lang="fr-FR" sz="1200" dirty="0" err="1">
                <a:latin typeface="Myriad Pro Cond" pitchFamily="34" charset="0"/>
              </a:rPr>
              <a:t>faucibus</a:t>
            </a:r>
            <a:r>
              <a:rPr lang="fr-FR" sz="1200" dirty="0">
                <a:latin typeface="Myriad Pro Cond" pitchFamily="34" charset="0"/>
              </a:rPr>
              <a:t>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18663" y="5847840"/>
            <a:ext cx="2758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9637"/>
                </a:solidFill>
              </a:rPr>
              <a:t>EXPERIENCIA LABORAL</a:t>
            </a:r>
            <a:endParaRPr lang="en-US" sz="1600" b="1" dirty="0">
              <a:solidFill>
                <a:srgbClr val="FF9637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101214" y="6235190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007598"/>
              </p:ext>
            </p:extLst>
          </p:nvPr>
        </p:nvGraphicFramePr>
        <p:xfrm>
          <a:off x="3607965" y="6430102"/>
          <a:ext cx="3870690" cy="3865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- 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Ciudad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Ciudad</a:t>
                      </a: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Ciudad</a:t>
                      </a: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Ciudad</a:t>
                      </a: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07494" y="1394084"/>
            <a:ext cx="4251960" cy="600456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2526853" y="864792"/>
            <a:ext cx="491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TÍTULO DEL PUESTO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3" name="TextBox 32"/>
          <p:cNvSpPr txBox="1"/>
          <p:nvPr/>
        </p:nvSpPr>
        <p:spPr>
          <a:xfrm>
            <a:off x="3071772" y="3490087"/>
            <a:ext cx="2758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9637"/>
                </a:solidFill>
              </a:rPr>
              <a:t>ESTUDIOS</a:t>
            </a:r>
            <a:endParaRPr lang="en-US" sz="1600" b="1" dirty="0">
              <a:solidFill>
                <a:srgbClr val="FF9637"/>
              </a:solidFill>
            </a:endParaRPr>
          </a:p>
        </p:txBody>
      </p:sp>
      <p:cxnSp>
        <p:nvCxnSpPr>
          <p:cNvPr id="44" name="Straight Connector 33"/>
          <p:cNvCxnSpPr/>
          <p:nvPr/>
        </p:nvCxnSpPr>
        <p:spPr>
          <a:xfrm>
            <a:off x="3154323" y="3877437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375272"/>
              </p:ext>
            </p:extLst>
          </p:nvPr>
        </p:nvGraphicFramePr>
        <p:xfrm>
          <a:off x="3676064" y="4126471"/>
          <a:ext cx="3870690" cy="1440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Centro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educativo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Título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Ciudad, </a:t>
                      </a: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País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Centro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educativo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Título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Ciudad, </a:t>
                      </a: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País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188898" y="4141776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TextBox 38"/>
          <p:cNvSpPr txBox="1"/>
          <p:nvPr/>
        </p:nvSpPr>
        <p:spPr>
          <a:xfrm>
            <a:off x="3154323" y="4190595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94972" y="4848535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extBox 38"/>
          <p:cNvSpPr txBox="1"/>
          <p:nvPr/>
        </p:nvSpPr>
        <p:spPr>
          <a:xfrm>
            <a:off x="3160397" y="4897354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136658" y="648220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extBox 38"/>
          <p:cNvSpPr txBox="1"/>
          <p:nvPr/>
        </p:nvSpPr>
        <p:spPr>
          <a:xfrm>
            <a:off x="3102083" y="6531020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150597" y="740584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extBox 38"/>
          <p:cNvSpPr txBox="1"/>
          <p:nvPr/>
        </p:nvSpPr>
        <p:spPr>
          <a:xfrm>
            <a:off x="3116022" y="7454660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150597" y="832948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Box 38"/>
          <p:cNvSpPr txBox="1"/>
          <p:nvPr/>
        </p:nvSpPr>
        <p:spPr>
          <a:xfrm>
            <a:off x="3116022" y="8378300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4" y="1593386"/>
            <a:ext cx="1631950" cy="2445042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37" name="Rectangle 36"/>
          <p:cNvSpPr/>
          <p:nvPr/>
        </p:nvSpPr>
        <p:spPr>
          <a:xfrm>
            <a:off x="3136658" y="9227562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extBox 38"/>
          <p:cNvSpPr txBox="1"/>
          <p:nvPr/>
        </p:nvSpPr>
        <p:spPr>
          <a:xfrm>
            <a:off x="3102083" y="9276381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462" y="3493786"/>
            <a:ext cx="367136" cy="344543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221" y="1847842"/>
            <a:ext cx="367136" cy="344543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098" y="5857528"/>
            <a:ext cx="367136" cy="34454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5"/>
          <a:stretch/>
        </p:blipFill>
        <p:spPr>
          <a:xfrm>
            <a:off x="6022738" y="118818"/>
            <a:ext cx="1169217" cy="10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981</TotalTime>
  <Words>214</Words>
  <Application>Microsoft Office PowerPoint</Application>
  <PresentationFormat>Personalizado</PresentationFormat>
  <Paragraphs>47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89</cp:revision>
  <dcterms:created xsi:type="dcterms:W3CDTF">2014-12-03T08:33:54Z</dcterms:created>
  <dcterms:modified xsi:type="dcterms:W3CDTF">2019-01-14T12:02:01Z</dcterms:modified>
</cp:coreProperties>
</file>