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0"/>
    <p:restoredTop sz="94586"/>
  </p:normalViewPr>
  <p:slideViewPr>
    <p:cSldViewPr snapToGrid="0" snapToObjects="1">
      <p:cViewPr>
        <p:scale>
          <a:sx n="84" d="100"/>
          <a:sy n="84" d="100"/>
        </p:scale>
        <p:origin x="1608" y="-250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613602"/>
            <a:ext cx="2773680" cy="20707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1" y="8301736"/>
            <a:ext cx="2742845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742846" y="8301736"/>
            <a:ext cx="278013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22976" y="8301736"/>
            <a:ext cx="203951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486" cy="261518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4"/>
          <a:srcRect l="43073" b="14177"/>
          <a:stretch/>
        </p:blipFill>
        <p:spPr>
          <a:xfrm>
            <a:off x="434540" y="371216"/>
            <a:ext cx="1848366" cy="185992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0" name="ZoneTexte 9"/>
          <p:cNvSpPr txBox="1"/>
          <p:nvPr/>
        </p:nvSpPr>
        <p:spPr>
          <a:xfrm>
            <a:off x="2717446" y="680365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JOHN DEGRANGE</a:t>
            </a:r>
            <a:endParaRPr lang="fr-FR" sz="4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2717446" y="1436330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rPr>
              <a:t>TÍTULO DEL PUESTO</a:t>
            </a:r>
            <a:endParaRPr lang="fr-FR" sz="1600" dirty="0">
              <a:solidFill>
                <a:schemeClr val="accent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946045" y="2756583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EXPERIENCIA LABORAL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717462"/>
              </p:ext>
            </p:extLst>
          </p:nvPr>
        </p:nvGraphicFramePr>
        <p:xfrm>
          <a:off x="3312833" y="3067705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140516" y="475754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ESTUDIOS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14377"/>
              </p:ext>
            </p:extLst>
          </p:nvPr>
        </p:nvGraphicFramePr>
        <p:xfrm>
          <a:off x="624467" y="5068670"/>
          <a:ext cx="2149213" cy="3159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133353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638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140516" y="2685396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PERFIL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78004"/>
              </p:ext>
            </p:extLst>
          </p:nvPr>
        </p:nvGraphicFramePr>
        <p:xfrm>
          <a:off x="140516" y="3031129"/>
          <a:ext cx="2493543" cy="142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543"/>
              </a:tblGrid>
              <a:tr h="1421999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Lorem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Etiam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bibendum, ante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posuere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odio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enim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semper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tortor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eleifend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mi ante vitae ex. </a:t>
                      </a:r>
                      <a:endParaRPr lang="fr-FR" sz="1050" i="1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254368" y="84259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1" name="ZoneTexte 9"/>
          <p:cNvSpPr txBox="1"/>
          <p:nvPr/>
        </p:nvSpPr>
        <p:spPr>
          <a:xfrm>
            <a:off x="2966380" y="84015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746511" y="840844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3" name="Connecteur droit 2"/>
          <p:cNvCxnSpPr>
            <a:endCxn id="4" idx="3"/>
          </p:cNvCxnSpPr>
          <p:nvPr/>
        </p:nvCxnSpPr>
        <p:spPr>
          <a:xfrm>
            <a:off x="2282906" y="1295400"/>
            <a:ext cx="5279580" cy="12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742846" y="4453128"/>
            <a:ext cx="0" cy="38486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54368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946045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658992" y="876445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36"/>
          <p:cNvSpPr/>
          <p:nvPr/>
        </p:nvSpPr>
        <p:spPr>
          <a:xfrm>
            <a:off x="254368" y="888348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50" dirty="0" err="1" smtClean="0">
                <a:solidFill>
                  <a:srgbClr val="FEB546"/>
                </a:solidFill>
                <a:cs typeface="Arial" panose="020B0604020202020204" pitchFamily="34" charset="0"/>
              </a:rPr>
              <a:t>Teléfono</a:t>
            </a: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bg1"/>
                </a:solidFill>
                <a:cs typeface="Arial" panose="020B0604020202020204" pitchFamily="34" charset="0"/>
              </a:rPr>
              <a:t>000 111 </a:t>
            </a:r>
            <a:r>
              <a:rPr lang="fr-FR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solidFill>
                  <a:srgbClr val="FEB546"/>
                </a:solidFill>
                <a:cs typeface="Arial" panose="020B0604020202020204" pitchFamily="34" charset="0"/>
              </a:rPr>
              <a:t>Dirección</a:t>
            </a: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12 Street Name</a:t>
            </a: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      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Madrid</a:t>
            </a:r>
            <a:endParaRPr lang="en-US" sz="10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Email: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name@mail.com</a:t>
            </a:r>
            <a:endParaRPr lang="en-US" sz="10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48" name="Группа 11"/>
          <p:cNvGrpSpPr/>
          <p:nvPr/>
        </p:nvGrpSpPr>
        <p:grpSpPr>
          <a:xfrm>
            <a:off x="2946043" y="9020902"/>
            <a:ext cx="2056941" cy="1084912"/>
            <a:chOff x="5148783" y="3564000"/>
            <a:chExt cx="2056941" cy="1084912"/>
          </a:xfrm>
        </p:grpSpPr>
        <p:sp>
          <p:nvSpPr>
            <p:cNvPr id="5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Redes</a:t>
              </a:r>
              <a:r>
                <a:rPr lang="en-US" sz="1050" dirty="0" smtClean="0">
                  <a:solidFill>
                    <a:schemeClr val="bg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/>
                  </a:solidFill>
                </a:rPr>
                <a:t>Sociales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5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72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6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5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6" name="Группа 11"/>
          <p:cNvGrpSpPr/>
          <p:nvPr/>
        </p:nvGrpSpPr>
        <p:grpSpPr>
          <a:xfrm>
            <a:off x="5611657" y="9020902"/>
            <a:ext cx="1707069" cy="1084912"/>
            <a:chOff x="5148783" y="3564000"/>
            <a:chExt cx="1707069" cy="1084912"/>
          </a:xfrm>
        </p:grpSpPr>
        <p:sp>
          <p:nvSpPr>
            <p:cNvPr id="11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Inglés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Francés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Alemán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smtClean="0">
                  <a:solidFill>
                    <a:schemeClr val="bg1"/>
                  </a:solidFill>
                </a:rPr>
                <a:t>Chino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18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9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36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29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22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93" y="7489341"/>
            <a:ext cx="850077" cy="8500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52" y="3230219"/>
            <a:ext cx="348176" cy="34817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65" y="4769082"/>
            <a:ext cx="348176" cy="34817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39" y="6291566"/>
            <a:ext cx="348176" cy="348176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3" y="5182586"/>
            <a:ext cx="348176" cy="348176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32" y="6501721"/>
            <a:ext cx="348176" cy="3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574</TotalTime>
  <Words>265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72</cp:revision>
  <dcterms:created xsi:type="dcterms:W3CDTF">2014-12-03T08:33:54Z</dcterms:created>
  <dcterms:modified xsi:type="dcterms:W3CDTF">2019-01-14T11:55:42Z</dcterms:modified>
</cp:coreProperties>
</file>