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164"/>
    <a:srgbClr val="831B40"/>
    <a:srgbClr val="6C1635"/>
    <a:srgbClr val="95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>
      <p:cViewPr>
        <p:scale>
          <a:sx n="93" d="100"/>
          <a:sy n="93" d="100"/>
        </p:scale>
        <p:origin x="1260" y="-154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6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1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8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2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2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7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70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8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70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0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ая выноска 31"/>
          <p:cNvSpPr/>
          <p:nvPr/>
        </p:nvSpPr>
        <p:spPr>
          <a:xfrm>
            <a:off x="468263" y="1242243"/>
            <a:ext cx="434429" cy="771581"/>
          </a:xfrm>
          <a:custGeom>
            <a:avLst/>
            <a:gdLst>
              <a:gd name="connsiteX0" fmla="*/ 0 w 432048"/>
              <a:gd name="connsiteY0" fmla="*/ 0 h 640000"/>
              <a:gd name="connsiteX1" fmla="*/ 72008 w 432048"/>
              <a:gd name="connsiteY1" fmla="*/ 0 h 640000"/>
              <a:gd name="connsiteX2" fmla="*/ 72008 w 432048"/>
              <a:gd name="connsiteY2" fmla="*/ 0 h 640000"/>
              <a:gd name="connsiteX3" fmla="*/ 180020 w 432048"/>
              <a:gd name="connsiteY3" fmla="*/ 0 h 640000"/>
              <a:gd name="connsiteX4" fmla="*/ 432048 w 432048"/>
              <a:gd name="connsiteY4" fmla="*/ 0 h 640000"/>
              <a:gd name="connsiteX5" fmla="*/ 432048 w 432048"/>
              <a:gd name="connsiteY5" fmla="*/ 373333 h 640000"/>
              <a:gd name="connsiteX6" fmla="*/ 432048 w 432048"/>
              <a:gd name="connsiteY6" fmla="*/ 373333 h 640000"/>
              <a:gd name="connsiteX7" fmla="*/ 432048 w 432048"/>
              <a:gd name="connsiteY7" fmla="*/ 533333 h 640000"/>
              <a:gd name="connsiteX8" fmla="*/ 432048 w 432048"/>
              <a:gd name="connsiteY8" fmla="*/ 640000 h 640000"/>
              <a:gd name="connsiteX9" fmla="*/ 180020 w 432048"/>
              <a:gd name="connsiteY9" fmla="*/ 640000 h 640000"/>
              <a:gd name="connsiteX10" fmla="*/ 208567 w 432048"/>
              <a:gd name="connsiteY10" fmla="*/ 866048 h 640000"/>
              <a:gd name="connsiteX11" fmla="*/ 72008 w 432048"/>
              <a:gd name="connsiteY11" fmla="*/ 640000 h 640000"/>
              <a:gd name="connsiteX12" fmla="*/ 0 w 432048"/>
              <a:gd name="connsiteY12" fmla="*/ 640000 h 640000"/>
              <a:gd name="connsiteX13" fmla="*/ 0 w 432048"/>
              <a:gd name="connsiteY13" fmla="*/ 533333 h 640000"/>
              <a:gd name="connsiteX14" fmla="*/ 0 w 432048"/>
              <a:gd name="connsiteY14" fmla="*/ 373333 h 640000"/>
              <a:gd name="connsiteX15" fmla="*/ 0 w 432048"/>
              <a:gd name="connsiteY15" fmla="*/ 373333 h 640000"/>
              <a:gd name="connsiteX16" fmla="*/ 0 w 432048"/>
              <a:gd name="connsiteY16" fmla="*/ 0 h 640000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40000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62483 w 432048"/>
              <a:gd name="connsiteY1" fmla="*/ 20955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4429 w 434429"/>
              <a:gd name="connsiteY4" fmla="*/ 2382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0 h 658879"/>
              <a:gd name="connsiteX1" fmla="*/ 64864 w 434429"/>
              <a:gd name="connsiteY1" fmla="*/ 2381 h 658879"/>
              <a:gd name="connsiteX2" fmla="*/ 86295 w 434429"/>
              <a:gd name="connsiteY2" fmla="*/ 2381 h 658879"/>
              <a:gd name="connsiteX3" fmla="*/ 187163 w 434429"/>
              <a:gd name="connsiteY3" fmla="*/ 2381 h 658879"/>
              <a:gd name="connsiteX4" fmla="*/ 432048 w 434429"/>
              <a:gd name="connsiteY4" fmla="*/ 2382 h 658879"/>
              <a:gd name="connsiteX5" fmla="*/ 434429 w 434429"/>
              <a:gd name="connsiteY5" fmla="*/ 166164 h 658879"/>
              <a:gd name="connsiteX6" fmla="*/ 434429 w 434429"/>
              <a:gd name="connsiteY6" fmla="*/ 166164 h 658879"/>
              <a:gd name="connsiteX7" fmla="*/ 434429 w 434429"/>
              <a:gd name="connsiteY7" fmla="*/ 326164 h 658879"/>
              <a:gd name="connsiteX8" fmla="*/ 434429 w 434429"/>
              <a:gd name="connsiteY8" fmla="*/ 432831 h 658879"/>
              <a:gd name="connsiteX9" fmla="*/ 182401 w 434429"/>
              <a:gd name="connsiteY9" fmla="*/ 432831 h 658879"/>
              <a:gd name="connsiteX10" fmla="*/ 210948 w 434429"/>
              <a:gd name="connsiteY10" fmla="*/ 658879 h 658879"/>
              <a:gd name="connsiteX11" fmla="*/ 7714 w 434429"/>
              <a:gd name="connsiteY11" fmla="*/ 430450 h 658879"/>
              <a:gd name="connsiteX12" fmla="*/ 2381 w 434429"/>
              <a:gd name="connsiteY12" fmla="*/ 425687 h 658879"/>
              <a:gd name="connsiteX13" fmla="*/ 2381 w 434429"/>
              <a:gd name="connsiteY13" fmla="*/ 326164 h 658879"/>
              <a:gd name="connsiteX14" fmla="*/ 2381 w 434429"/>
              <a:gd name="connsiteY14" fmla="*/ 166164 h 658879"/>
              <a:gd name="connsiteX15" fmla="*/ 2381 w 434429"/>
              <a:gd name="connsiteY15" fmla="*/ 166164 h 658879"/>
              <a:gd name="connsiteX16" fmla="*/ 0 w 434429"/>
              <a:gd name="connsiteY16" fmla="*/ 0 h 658879"/>
              <a:gd name="connsiteX0" fmla="*/ 0 w 434429"/>
              <a:gd name="connsiteY0" fmla="*/ 2382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2 h 65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429" h="656498">
                <a:moveTo>
                  <a:pt x="0" y="2382"/>
                </a:moveTo>
                <a:lnTo>
                  <a:pt x="64864" y="0"/>
                </a:lnTo>
                <a:lnTo>
                  <a:pt x="86295" y="0"/>
                </a:lnTo>
                <a:lnTo>
                  <a:pt x="187163" y="0"/>
                </a:lnTo>
                <a:lnTo>
                  <a:pt x="432048" y="1"/>
                </a:lnTo>
                <a:cubicBezTo>
                  <a:pt x="432842" y="54595"/>
                  <a:pt x="433635" y="109189"/>
                  <a:pt x="434429" y="163783"/>
                </a:cubicBezTo>
                <a:lnTo>
                  <a:pt x="434429" y="163783"/>
                </a:lnTo>
                <a:lnTo>
                  <a:pt x="434429" y="323783"/>
                </a:lnTo>
                <a:lnTo>
                  <a:pt x="434429" y="430450"/>
                </a:lnTo>
                <a:lnTo>
                  <a:pt x="182401" y="430450"/>
                </a:lnTo>
                <a:lnTo>
                  <a:pt x="210948" y="656498"/>
                </a:lnTo>
                <a:lnTo>
                  <a:pt x="7714" y="428069"/>
                </a:lnTo>
                <a:lnTo>
                  <a:pt x="2381" y="423306"/>
                </a:lnTo>
                <a:lnTo>
                  <a:pt x="2381" y="323783"/>
                </a:lnTo>
                <a:lnTo>
                  <a:pt x="2381" y="163783"/>
                </a:lnTo>
                <a:lnTo>
                  <a:pt x="2381" y="163783"/>
                </a:lnTo>
                <a:cubicBezTo>
                  <a:pt x="1587" y="109982"/>
                  <a:pt x="794" y="56183"/>
                  <a:pt x="0" y="2382"/>
                </a:cubicBezTo>
                <a:close/>
              </a:path>
            </a:pathLst>
          </a:custGeom>
          <a:solidFill>
            <a:srgbClr val="BF316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ая выноска 31"/>
          <p:cNvSpPr/>
          <p:nvPr/>
        </p:nvSpPr>
        <p:spPr>
          <a:xfrm>
            <a:off x="996715" y="1242243"/>
            <a:ext cx="434429" cy="771581"/>
          </a:xfrm>
          <a:custGeom>
            <a:avLst/>
            <a:gdLst>
              <a:gd name="connsiteX0" fmla="*/ 0 w 432048"/>
              <a:gd name="connsiteY0" fmla="*/ 0 h 640000"/>
              <a:gd name="connsiteX1" fmla="*/ 72008 w 432048"/>
              <a:gd name="connsiteY1" fmla="*/ 0 h 640000"/>
              <a:gd name="connsiteX2" fmla="*/ 72008 w 432048"/>
              <a:gd name="connsiteY2" fmla="*/ 0 h 640000"/>
              <a:gd name="connsiteX3" fmla="*/ 180020 w 432048"/>
              <a:gd name="connsiteY3" fmla="*/ 0 h 640000"/>
              <a:gd name="connsiteX4" fmla="*/ 432048 w 432048"/>
              <a:gd name="connsiteY4" fmla="*/ 0 h 640000"/>
              <a:gd name="connsiteX5" fmla="*/ 432048 w 432048"/>
              <a:gd name="connsiteY5" fmla="*/ 373333 h 640000"/>
              <a:gd name="connsiteX6" fmla="*/ 432048 w 432048"/>
              <a:gd name="connsiteY6" fmla="*/ 373333 h 640000"/>
              <a:gd name="connsiteX7" fmla="*/ 432048 w 432048"/>
              <a:gd name="connsiteY7" fmla="*/ 533333 h 640000"/>
              <a:gd name="connsiteX8" fmla="*/ 432048 w 432048"/>
              <a:gd name="connsiteY8" fmla="*/ 640000 h 640000"/>
              <a:gd name="connsiteX9" fmla="*/ 180020 w 432048"/>
              <a:gd name="connsiteY9" fmla="*/ 640000 h 640000"/>
              <a:gd name="connsiteX10" fmla="*/ 208567 w 432048"/>
              <a:gd name="connsiteY10" fmla="*/ 866048 h 640000"/>
              <a:gd name="connsiteX11" fmla="*/ 72008 w 432048"/>
              <a:gd name="connsiteY11" fmla="*/ 640000 h 640000"/>
              <a:gd name="connsiteX12" fmla="*/ 0 w 432048"/>
              <a:gd name="connsiteY12" fmla="*/ 640000 h 640000"/>
              <a:gd name="connsiteX13" fmla="*/ 0 w 432048"/>
              <a:gd name="connsiteY13" fmla="*/ 533333 h 640000"/>
              <a:gd name="connsiteX14" fmla="*/ 0 w 432048"/>
              <a:gd name="connsiteY14" fmla="*/ 373333 h 640000"/>
              <a:gd name="connsiteX15" fmla="*/ 0 w 432048"/>
              <a:gd name="connsiteY15" fmla="*/ 373333 h 640000"/>
              <a:gd name="connsiteX16" fmla="*/ 0 w 432048"/>
              <a:gd name="connsiteY16" fmla="*/ 0 h 640000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40000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62483 w 432048"/>
              <a:gd name="connsiteY1" fmla="*/ 20955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4429 w 434429"/>
              <a:gd name="connsiteY4" fmla="*/ 2382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0 h 658879"/>
              <a:gd name="connsiteX1" fmla="*/ 64864 w 434429"/>
              <a:gd name="connsiteY1" fmla="*/ 2381 h 658879"/>
              <a:gd name="connsiteX2" fmla="*/ 86295 w 434429"/>
              <a:gd name="connsiteY2" fmla="*/ 2381 h 658879"/>
              <a:gd name="connsiteX3" fmla="*/ 187163 w 434429"/>
              <a:gd name="connsiteY3" fmla="*/ 2381 h 658879"/>
              <a:gd name="connsiteX4" fmla="*/ 432048 w 434429"/>
              <a:gd name="connsiteY4" fmla="*/ 2382 h 658879"/>
              <a:gd name="connsiteX5" fmla="*/ 434429 w 434429"/>
              <a:gd name="connsiteY5" fmla="*/ 166164 h 658879"/>
              <a:gd name="connsiteX6" fmla="*/ 434429 w 434429"/>
              <a:gd name="connsiteY6" fmla="*/ 166164 h 658879"/>
              <a:gd name="connsiteX7" fmla="*/ 434429 w 434429"/>
              <a:gd name="connsiteY7" fmla="*/ 326164 h 658879"/>
              <a:gd name="connsiteX8" fmla="*/ 434429 w 434429"/>
              <a:gd name="connsiteY8" fmla="*/ 432831 h 658879"/>
              <a:gd name="connsiteX9" fmla="*/ 182401 w 434429"/>
              <a:gd name="connsiteY9" fmla="*/ 432831 h 658879"/>
              <a:gd name="connsiteX10" fmla="*/ 210948 w 434429"/>
              <a:gd name="connsiteY10" fmla="*/ 658879 h 658879"/>
              <a:gd name="connsiteX11" fmla="*/ 7714 w 434429"/>
              <a:gd name="connsiteY11" fmla="*/ 430450 h 658879"/>
              <a:gd name="connsiteX12" fmla="*/ 2381 w 434429"/>
              <a:gd name="connsiteY12" fmla="*/ 425687 h 658879"/>
              <a:gd name="connsiteX13" fmla="*/ 2381 w 434429"/>
              <a:gd name="connsiteY13" fmla="*/ 326164 h 658879"/>
              <a:gd name="connsiteX14" fmla="*/ 2381 w 434429"/>
              <a:gd name="connsiteY14" fmla="*/ 166164 h 658879"/>
              <a:gd name="connsiteX15" fmla="*/ 2381 w 434429"/>
              <a:gd name="connsiteY15" fmla="*/ 166164 h 658879"/>
              <a:gd name="connsiteX16" fmla="*/ 0 w 434429"/>
              <a:gd name="connsiteY16" fmla="*/ 0 h 658879"/>
              <a:gd name="connsiteX0" fmla="*/ 0 w 434429"/>
              <a:gd name="connsiteY0" fmla="*/ 2382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2 h 65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429" h="656498">
                <a:moveTo>
                  <a:pt x="0" y="2382"/>
                </a:moveTo>
                <a:lnTo>
                  <a:pt x="64864" y="0"/>
                </a:lnTo>
                <a:lnTo>
                  <a:pt x="86295" y="0"/>
                </a:lnTo>
                <a:lnTo>
                  <a:pt x="187163" y="0"/>
                </a:lnTo>
                <a:lnTo>
                  <a:pt x="432048" y="1"/>
                </a:lnTo>
                <a:cubicBezTo>
                  <a:pt x="432842" y="54595"/>
                  <a:pt x="433635" y="109189"/>
                  <a:pt x="434429" y="163783"/>
                </a:cubicBezTo>
                <a:lnTo>
                  <a:pt x="434429" y="163783"/>
                </a:lnTo>
                <a:lnTo>
                  <a:pt x="434429" y="323783"/>
                </a:lnTo>
                <a:lnTo>
                  <a:pt x="434429" y="430450"/>
                </a:lnTo>
                <a:lnTo>
                  <a:pt x="182401" y="430450"/>
                </a:lnTo>
                <a:lnTo>
                  <a:pt x="210948" y="656498"/>
                </a:lnTo>
                <a:lnTo>
                  <a:pt x="7714" y="428069"/>
                </a:lnTo>
                <a:lnTo>
                  <a:pt x="2381" y="423306"/>
                </a:lnTo>
                <a:lnTo>
                  <a:pt x="2381" y="323783"/>
                </a:lnTo>
                <a:lnTo>
                  <a:pt x="2381" y="163783"/>
                </a:lnTo>
                <a:lnTo>
                  <a:pt x="2381" y="163783"/>
                </a:lnTo>
                <a:cubicBezTo>
                  <a:pt x="1587" y="109982"/>
                  <a:pt x="794" y="56183"/>
                  <a:pt x="0" y="2382"/>
                </a:cubicBezTo>
                <a:close/>
              </a:path>
            </a:pathLst>
          </a:custGeom>
          <a:solidFill>
            <a:srgbClr val="BF316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-372" y="0"/>
            <a:ext cx="4027650" cy="4027650"/>
            <a:chOff x="-372" y="0"/>
            <a:chExt cx="4027650" cy="4027650"/>
          </a:xfrm>
          <a:solidFill>
            <a:srgbClr val="831B4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-372" y="0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4"/>
            <p:cNvSpPr/>
            <p:nvPr/>
          </p:nvSpPr>
          <p:spPr>
            <a:xfrm rot="16200000" flipH="1">
              <a:off x="-1878825" y="1878825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 rot="10800000">
            <a:off x="3533613" y="6670727"/>
            <a:ext cx="4027650" cy="4027650"/>
            <a:chOff x="-372" y="0"/>
            <a:chExt cx="4027650" cy="4027650"/>
          </a:xfrm>
        </p:grpSpPr>
        <p:sp>
          <p:nvSpPr>
            <p:cNvPr id="10" name="Прямоугольник 4"/>
            <p:cNvSpPr/>
            <p:nvPr/>
          </p:nvSpPr>
          <p:spPr>
            <a:xfrm>
              <a:off x="-372" y="0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4"/>
            <p:cNvSpPr/>
            <p:nvPr/>
          </p:nvSpPr>
          <p:spPr>
            <a:xfrm rot="16200000" flipH="1">
              <a:off x="-1878825" y="1878825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7427" y="626691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Armis</a:t>
            </a:r>
            <a:r>
              <a:rPr lang="en-US" sz="24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MARTINEZ</a:t>
            </a: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3262" y="3474492"/>
            <a:ext cx="3137729" cy="477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EXPERIENCIA LABORAL</a:t>
            </a:r>
          </a:p>
          <a:p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PUESTO 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EMPRESA</a:t>
            </a: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– 2016</a:t>
            </a:r>
            <a:endParaRPr lang="en-US" sz="1100" i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5000"/>
              </a:lnSpc>
            </a:pP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PUESTO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EMPRESA</a:t>
            </a: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en-US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PUESTO 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EMPRESA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en-US" sz="1000" i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PUESTO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EMPRESA</a:t>
            </a: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8611" y="1691674"/>
            <a:ext cx="3137729" cy="151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spcAft>
                <a:spcPts val="600"/>
              </a:spcAft>
            </a:pPr>
            <a:r>
              <a:rPr lang="en-US" sz="11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PERFIL</a:t>
            </a:r>
          </a:p>
          <a:p>
            <a:pPr algn="ctr" defTabSz="685800">
              <a:defRPr/>
            </a:pP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Lorem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dolor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amet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consectetur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endParaRPr lang="fr-FR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 defTabSz="685800">
              <a:defRPr/>
            </a:pPr>
            <a:r>
              <a:rPr lang="fr-FR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adipiscing</a:t>
            </a: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Morbi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tristique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sapien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rutrum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imperdiet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augue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velit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maximus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Interdum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et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malesuada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fames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ac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ante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primis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in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Etiam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bibendum, ante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posuere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odio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enim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semper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tortor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eleifend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mi ante vitae ex.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6395" y="9358448"/>
            <a:ext cx="11079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www.website.com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34983" y="9359138"/>
            <a:ext cx="102624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name@mail.com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45897" y="8946872"/>
            <a:ext cx="821059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000 111 333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07556" y="8946872"/>
            <a:ext cx="139974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Street Name,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Madrid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183" y="6199236"/>
            <a:ext cx="1281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HABILIDADES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013453" y="6259956"/>
            <a:ext cx="2982" cy="3911280"/>
          </a:xfrm>
          <a:prstGeom prst="line">
            <a:avLst/>
          </a:prstGeom>
          <a:ln w="9525"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40271" y="6523941"/>
            <a:ext cx="1368152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96255" y="1170236"/>
            <a:ext cx="6768752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96255" y="414152"/>
            <a:ext cx="6768752" cy="986509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780631" y="1170236"/>
            <a:ext cx="0" cy="900100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96255" y="3281282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12847" y="3452886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ESTUDIOS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509932" y="3831995"/>
            <a:ext cx="0" cy="2018761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628503" y="3831995"/>
            <a:ext cx="0" cy="2018761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174" y="4236649"/>
            <a:ext cx="940538" cy="60599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46" y="4266458"/>
            <a:ext cx="945926" cy="57618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83" y="4236649"/>
            <a:ext cx="879074" cy="60599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43620" y="3831995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42590" y="383453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86588" y="3831995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6255" y="4927863"/>
            <a:ext cx="111367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2002</a:t>
            </a:r>
          </a:p>
          <a:p>
            <a:pPr algn="ctr">
              <a:spcAft>
                <a:spcPts val="600"/>
              </a:spcAft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Centro </a:t>
            </a:r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educativo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2027" y="4927863"/>
            <a:ext cx="111367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2006</a:t>
            </a:r>
          </a:p>
          <a:p>
            <a:pPr algn="ctr">
              <a:spcAft>
                <a:spcPts val="600"/>
              </a:spcAft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Centro </a:t>
            </a:r>
            <a:r>
              <a:rPr lang="en-US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educativo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4991" y="4927863"/>
            <a:ext cx="111367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2008</a:t>
            </a:r>
          </a:p>
          <a:p>
            <a:pPr algn="ctr">
              <a:spcAft>
                <a:spcPts val="600"/>
              </a:spcAft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Centro </a:t>
            </a:r>
            <a:r>
              <a:rPr lang="en-US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educativo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396255" y="6066780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792423" y="6768785"/>
            <a:ext cx="1116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684423" y="7013629"/>
            <a:ext cx="1224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56423" y="7258473"/>
            <a:ext cx="1152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40271" y="7503317"/>
            <a:ext cx="1368152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20423" y="7748161"/>
            <a:ext cx="1188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039855" y="8166046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48423" y="7993005"/>
            <a:ext cx="1260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016435" y="6443993"/>
            <a:ext cx="1125629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Diseño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Desarrollo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web</a:t>
            </a:r>
          </a:p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de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datos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Infografía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fr-FR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Gestión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contable</a:t>
            </a:r>
            <a:endParaRPr lang="fr-FR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Administración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Ilustración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44327" y="8405993"/>
            <a:ext cx="966931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Illustrator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Photoshop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InDesign</a:t>
            </a:r>
          </a:p>
          <a:p>
            <a:pPr algn="r"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Lightroom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Flash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CorelDraw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Dreamweaver</a:t>
            </a: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H="1">
            <a:off x="3780631" y="8693432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9745041"/>
            <a:ext cx="280800" cy="28080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9746420"/>
            <a:ext cx="280800" cy="28080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8921888"/>
            <a:ext cx="280800" cy="280800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8921888"/>
            <a:ext cx="280800" cy="280800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9333464"/>
            <a:ext cx="280800" cy="280800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9334154"/>
            <a:ext cx="280800" cy="280800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140671" y="9771404"/>
            <a:ext cx="94128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@name-twitter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744425" y="9770025"/>
            <a:ext cx="1217000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facebook.com/name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2124000" y="8485200"/>
            <a:ext cx="1368152" cy="1559064"/>
            <a:chOff x="2102512" y="8448422"/>
            <a:chExt cx="1368152" cy="155906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2102512" y="8448422"/>
              <a:ext cx="1368152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2102512" y="8693266"/>
              <a:ext cx="1116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2102512" y="8938110"/>
              <a:ext cx="1224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2102512" y="9182954"/>
              <a:ext cx="1152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2102512" y="9427798"/>
              <a:ext cx="1368152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2102512" y="9672642"/>
              <a:ext cx="1188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2102512" y="9917486"/>
              <a:ext cx="1260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15" y="1281731"/>
            <a:ext cx="2935699" cy="19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219</Words>
  <Application>Microsoft Office PowerPoint</Application>
  <PresentationFormat>Personalizado</PresentationFormat>
  <Paragraphs>60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39</cp:revision>
  <dcterms:created xsi:type="dcterms:W3CDTF">2016-05-27T07:17:29Z</dcterms:created>
  <dcterms:modified xsi:type="dcterms:W3CDTF">2019-01-22T19:57:01Z</dcterms:modified>
</cp:coreProperties>
</file>