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98" d="100"/>
          <a:sy n="98" d="100"/>
        </p:scale>
        <p:origin x="1134" y="-3570"/>
      </p:cViewPr>
      <p:guideLst>
        <p:guide orient="horz" pos="3368"/>
        <p:guide pos="45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C7603-214D-4FAA-8F84-C29C7B2878A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90254-F3CB-4D3F-B0A9-53D2EF428D32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1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90254-F3CB-4D3F-B0A9-53D2EF428D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43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8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01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1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7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F1F7-3C7F-42CC-A015-20281FCB287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0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3" y="-1"/>
            <a:ext cx="7561263" cy="19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4000" dirty="0">
              <a:solidFill>
                <a:schemeClr val="accent5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1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14422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8824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43151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75531" y="9022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1954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86356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100757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11515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129561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1439627" y="9022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1583643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1727659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1871675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2015691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2159707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230372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244773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259175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273577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287978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302380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316781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331183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345585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359986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374388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388789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403191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417593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431994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446396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460797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ик 163"/>
          <p:cNvSpPr/>
          <p:nvPr/>
        </p:nvSpPr>
        <p:spPr>
          <a:xfrm>
            <a:off x="47519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489601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504002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518404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532805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547207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561609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76010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590412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604888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619289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рямоугольник 185"/>
          <p:cNvSpPr/>
          <p:nvPr/>
        </p:nvSpPr>
        <p:spPr>
          <a:xfrm>
            <a:off x="633691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рямоугольник 187"/>
          <p:cNvSpPr/>
          <p:nvPr/>
        </p:nvSpPr>
        <p:spPr>
          <a:xfrm>
            <a:off x="648093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662494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>
            <a:off x="676896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рямоугольник 193"/>
          <p:cNvSpPr/>
          <p:nvPr/>
        </p:nvSpPr>
        <p:spPr>
          <a:xfrm>
            <a:off x="691297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>
          <a:xfrm>
            <a:off x="70569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/>
          <p:cNvSpPr/>
          <p:nvPr/>
        </p:nvSpPr>
        <p:spPr>
          <a:xfrm>
            <a:off x="720115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734517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748925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21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рямоугольник 203"/>
          <p:cNvSpPr/>
          <p:nvPr/>
        </p:nvSpPr>
        <p:spPr>
          <a:xfrm>
            <a:off x="14422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28824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43151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575531" y="174641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рямоугольник 207"/>
          <p:cNvSpPr/>
          <p:nvPr/>
        </p:nvSpPr>
        <p:spPr>
          <a:xfrm>
            <a:off x="71954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рямоугольник 208"/>
          <p:cNvSpPr/>
          <p:nvPr/>
        </p:nvSpPr>
        <p:spPr>
          <a:xfrm>
            <a:off x="86356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100757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11515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129561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1439627" y="174641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1583643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1727659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1871675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2015691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ик 217"/>
          <p:cNvSpPr/>
          <p:nvPr/>
        </p:nvSpPr>
        <p:spPr>
          <a:xfrm>
            <a:off x="2159707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рямоугольник 218"/>
          <p:cNvSpPr/>
          <p:nvPr/>
        </p:nvSpPr>
        <p:spPr>
          <a:xfrm>
            <a:off x="230372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рямоугольник 219"/>
          <p:cNvSpPr/>
          <p:nvPr/>
        </p:nvSpPr>
        <p:spPr>
          <a:xfrm>
            <a:off x="244773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рямоугольник 220"/>
          <p:cNvSpPr/>
          <p:nvPr/>
        </p:nvSpPr>
        <p:spPr>
          <a:xfrm>
            <a:off x="259175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рямоугольник 221"/>
          <p:cNvSpPr/>
          <p:nvPr/>
        </p:nvSpPr>
        <p:spPr>
          <a:xfrm>
            <a:off x="273577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/>
        </p:nvSpPr>
        <p:spPr>
          <a:xfrm>
            <a:off x="287978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рямоугольник 223"/>
          <p:cNvSpPr/>
          <p:nvPr/>
        </p:nvSpPr>
        <p:spPr>
          <a:xfrm>
            <a:off x="302380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рямоугольник 224"/>
          <p:cNvSpPr/>
          <p:nvPr/>
        </p:nvSpPr>
        <p:spPr>
          <a:xfrm>
            <a:off x="316781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ик 225"/>
          <p:cNvSpPr/>
          <p:nvPr/>
        </p:nvSpPr>
        <p:spPr>
          <a:xfrm>
            <a:off x="331183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рямоугольник 226"/>
          <p:cNvSpPr/>
          <p:nvPr/>
        </p:nvSpPr>
        <p:spPr>
          <a:xfrm>
            <a:off x="345585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359986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374388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388789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рямоугольник 230"/>
          <p:cNvSpPr/>
          <p:nvPr/>
        </p:nvSpPr>
        <p:spPr>
          <a:xfrm>
            <a:off x="403191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рямоугольник 231"/>
          <p:cNvSpPr/>
          <p:nvPr/>
        </p:nvSpPr>
        <p:spPr>
          <a:xfrm>
            <a:off x="417593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рямоугольник 232"/>
          <p:cNvSpPr/>
          <p:nvPr/>
        </p:nvSpPr>
        <p:spPr>
          <a:xfrm>
            <a:off x="431994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рямоугольник 233"/>
          <p:cNvSpPr/>
          <p:nvPr/>
        </p:nvSpPr>
        <p:spPr>
          <a:xfrm>
            <a:off x="446396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рямоугольник 234"/>
          <p:cNvSpPr/>
          <p:nvPr/>
        </p:nvSpPr>
        <p:spPr>
          <a:xfrm>
            <a:off x="460797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ик 235"/>
          <p:cNvSpPr/>
          <p:nvPr/>
        </p:nvSpPr>
        <p:spPr>
          <a:xfrm>
            <a:off x="47519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ик 236"/>
          <p:cNvSpPr/>
          <p:nvPr/>
        </p:nvSpPr>
        <p:spPr>
          <a:xfrm>
            <a:off x="489601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504002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518404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рямоугольник 239"/>
          <p:cNvSpPr/>
          <p:nvPr/>
        </p:nvSpPr>
        <p:spPr>
          <a:xfrm>
            <a:off x="532805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рямоугольник 240"/>
          <p:cNvSpPr/>
          <p:nvPr/>
        </p:nvSpPr>
        <p:spPr>
          <a:xfrm>
            <a:off x="547207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рямоугольник 241"/>
          <p:cNvSpPr/>
          <p:nvPr/>
        </p:nvSpPr>
        <p:spPr>
          <a:xfrm>
            <a:off x="561609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3" name="Прямоугольник 242"/>
          <p:cNvSpPr/>
          <p:nvPr/>
        </p:nvSpPr>
        <p:spPr>
          <a:xfrm>
            <a:off x="576010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590412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рямоугольник 244"/>
          <p:cNvSpPr/>
          <p:nvPr/>
        </p:nvSpPr>
        <p:spPr>
          <a:xfrm>
            <a:off x="604888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рямоугольник 245"/>
          <p:cNvSpPr/>
          <p:nvPr/>
        </p:nvSpPr>
        <p:spPr>
          <a:xfrm>
            <a:off x="619289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633691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648093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662494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676896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691297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70569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/>
          <p:cNvSpPr/>
          <p:nvPr/>
        </p:nvSpPr>
        <p:spPr>
          <a:xfrm>
            <a:off x="720115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734517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рямоугольник 254"/>
          <p:cNvSpPr/>
          <p:nvPr/>
        </p:nvSpPr>
        <p:spPr>
          <a:xfrm>
            <a:off x="748925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 flipV="1">
            <a:off x="-113" y="10171236"/>
            <a:ext cx="7560000" cy="5221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19" name="Рисунок 3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3" y="253346"/>
            <a:ext cx="1391066" cy="1391066"/>
          </a:xfrm>
          <a:prstGeom prst="rect">
            <a:avLst/>
          </a:prstGeom>
        </p:spPr>
      </p:pic>
      <p:sp>
        <p:nvSpPr>
          <p:cNvPr id="320" name="Прямоугольник 319"/>
          <p:cNvSpPr/>
          <p:nvPr/>
        </p:nvSpPr>
        <p:spPr>
          <a:xfrm>
            <a:off x="1908423" y="253346"/>
            <a:ext cx="3960440" cy="48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Jenna KLEIN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1943683" y="790843"/>
            <a:ext cx="5329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i="1" dirty="0" smtClean="0">
                <a:solidFill>
                  <a:schemeClr val="bg1"/>
                </a:solidFill>
              </a:rPr>
              <a:t> </a:t>
            </a:r>
            <a:endParaRPr lang="fr-FR" sz="1000" i="1" dirty="0">
              <a:solidFill>
                <a:schemeClr val="bg1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5665497" y="10357063"/>
            <a:ext cx="1359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name@mail.com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2823268" y="10355781"/>
            <a:ext cx="18934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 Street Name, </a:t>
            </a:r>
            <a:r>
              <a:rPr lang="en-US" sz="1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Madrid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814854" y="10354200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000 111 333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9" name="Рисунок 3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15" y="10405873"/>
            <a:ext cx="216024" cy="161424"/>
          </a:xfrm>
          <a:prstGeom prst="rect">
            <a:avLst/>
          </a:prstGeom>
        </p:spPr>
      </p:pic>
      <p:pic>
        <p:nvPicPr>
          <p:cNvPr id="331" name="Рисунок 3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11" y="10396366"/>
            <a:ext cx="190102" cy="190102"/>
          </a:xfrm>
          <a:prstGeom prst="rect">
            <a:avLst/>
          </a:prstGeom>
        </p:spPr>
      </p:pic>
      <p:sp>
        <p:nvSpPr>
          <p:cNvPr id="332" name="Прямоугольник 331"/>
          <p:cNvSpPr/>
          <p:nvPr/>
        </p:nvSpPr>
        <p:spPr>
          <a:xfrm>
            <a:off x="2282140" y="1045058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Прямоугольник 332"/>
          <p:cNvSpPr/>
          <p:nvPr/>
        </p:nvSpPr>
        <p:spPr>
          <a:xfrm>
            <a:off x="5040771" y="1045637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14139" y="5958433"/>
            <a:ext cx="2183391" cy="1737529"/>
            <a:chOff x="214139" y="4483435"/>
            <a:chExt cx="2183391" cy="1737529"/>
          </a:xfrm>
        </p:grpSpPr>
        <p:sp>
          <p:nvSpPr>
            <p:cNvPr id="669" name="Прямоугольник 668"/>
            <p:cNvSpPr/>
            <p:nvPr/>
          </p:nvSpPr>
          <p:spPr>
            <a:xfrm>
              <a:off x="308461" y="4483435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INFORMÁTICA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1" name="TextBox 670"/>
            <p:cNvSpPr txBox="1"/>
            <p:nvPr/>
          </p:nvSpPr>
          <p:spPr>
            <a:xfrm>
              <a:off x="221377" y="4843475"/>
              <a:ext cx="170431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Word / Excel / PowerPoint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2" name="Прямоугольник 671"/>
            <p:cNvSpPr/>
            <p:nvPr/>
          </p:nvSpPr>
          <p:spPr>
            <a:xfrm>
              <a:off x="308461" y="5034176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4" name="TextBox 673"/>
            <p:cNvSpPr txBox="1"/>
            <p:nvPr/>
          </p:nvSpPr>
          <p:spPr>
            <a:xfrm>
              <a:off x="214139" y="5122172"/>
              <a:ext cx="171874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Windows /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MacOS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/ Linux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5" name="Прямоугольник 674"/>
            <p:cNvSpPr/>
            <p:nvPr/>
          </p:nvSpPr>
          <p:spPr>
            <a:xfrm>
              <a:off x="308461" y="5312873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7" name="TextBox 676"/>
            <p:cNvSpPr txBox="1"/>
            <p:nvPr/>
          </p:nvSpPr>
          <p:spPr>
            <a:xfrm>
              <a:off x="216488" y="5400869"/>
              <a:ext cx="9893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Photoshop CS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8" name="Прямоугольник 677"/>
            <p:cNvSpPr/>
            <p:nvPr/>
          </p:nvSpPr>
          <p:spPr>
            <a:xfrm>
              <a:off x="308461" y="5591570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0" name="TextBox 679"/>
            <p:cNvSpPr txBox="1"/>
            <p:nvPr/>
          </p:nvSpPr>
          <p:spPr>
            <a:xfrm>
              <a:off x="216488" y="5679566"/>
              <a:ext cx="114646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Google AdWords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1" name="Прямоугольник 680"/>
            <p:cNvSpPr/>
            <p:nvPr/>
          </p:nvSpPr>
          <p:spPr>
            <a:xfrm>
              <a:off x="308461" y="5870267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3" name="TextBox 682"/>
            <p:cNvSpPr txBox="1"/>
            <p:nvPr/>
          </p:nvSpPr>
          <p:spPr>
            <a:xfrm>
              <a:off x="216488" y="5958263"/>
              <a:ext cx="11496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Google Analytics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4" name="Прямоугольник 683"/>
            <p:cNvSpPr/>
            <p:nvPr/>
          </p:nvSpPr>
          <p:spPr>
            <a:xfrm>
              <a:off x="308461" y="6148964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8" name="Прямоугольник 687"/>
            <p:cNvSpPr/>
            <p:nvPr/>
          </p:nvSpPr>
          <p:spPr>
            <a:xfrm>
              <a:off x="368985" y="4592377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074238" y="5034176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7" name="Прямоугольник 726"/>
            <p:cNvSpPr/>
            <p:nvPr/>
          </p:nvSpPr>
          <p:spPr>
            <a:xfrm>
              <a:off x="2159708" y="5312873"/>
              <a:ext cx="23782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8" name="Прямоугольник 727"/>
            <p:cNvSpPr/>
            <p:nvPr/>
          </p:nvSpPr>
          <p:spPr>
            <a:xfrm>
              <a:off x="1907679" y="5591570"/>
              <a:ext cx="489851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9" name="Прямоугольник 728"/>
            <p:cNvSpPr/>
            <p:nvPr/>
          </p:nvSpPr>
          <p:spPr>
            <a:xfrm>
              <a:off x="1727660" y="5870267"/>
              <a:ext cx="669870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0" name="Прямоугольник 729"/>
            <p:cNvSpPr/>
            <p:nvPr/>
          </p:nvSpPr>
          <p:spPr>
            <a:xfrm>
              <a:off x="1907679" y="6148827"/>
              <a:ext cx="489851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14139" y="2179278"/>
            <a:ext cx="2184090" cy="2016224"/>
            <a:chOff x="214139" y="2179278"/>
            <a:chExt cx="2184090" cy="2016224"/>
          </a:xfrm>
        </p:grpSpPr>
        <p:sp>
          <p:nvSpPr>
            <p:cNvPr id="334" name="Прямоугольник 333"/>
            <p:cNvSpPr/>
            <p:nvPr/>
          </p:nvSpPr>
          <p:spPr>
            <a:xfrm>
              <a:off x="308462" y="2179278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HABILIDADES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221378" y="2539318"/>
              <a:ext cx="14141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Gestión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proyectos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6" name="Прямоугольник 645"/>
            <p:cNvSpPr/>
            <p:nvPr/>
          </p:nvSpPr>
          <p:spPr>
            <a:xfrm>
              <a:off x="308462" y="2730019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8" name="TextBox 647"/>
            <p:cNvSpPr txBox="1"/>
            <p:nvPr/>
          </p:nvSpPr>
          <p:spPr>
            <a:xfrm>
              <a:off x="214140" y="2818015"/>
              <a:ext cx="16241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Gestión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presupuestos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9" name="Прямоугольник 648"/>
            <p:cNvSpPr/>
            <p:nvPr/>
          </p:nvSpPr>
          <p:spPr>
            <a:xfrm>
              <a:off x="308462" y="3008716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1" name="TextBox 650"/>
            <p:cNvSpPr txBox="1"/>
            <p:nvPr/>
          </p:nvSpPr>
          <p:spPr>
            <a:xfrm>
              <a:off x="216489" y="3096712"/>
              <a:ext cx="12971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Gestión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equipos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2" name="Прямоугольник 651"/>
            <p:cNvSpPr/>
            <p:nvPr/>
          </p:nvSpPr>
          <p:spPr>
            <a:xfrm>
              <a:off x="308462" y="3287413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4" name="TextBox 653"/>
            <p:cNvSpPr txBox="1"/>
            <p:nvPr/>
          </p:nvSpPr>
          <p:spPr>
            <a:xfrm>
              <a:off x="216489" y="3375409"/>
              <a:ext cx="130356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Gestión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eventos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5" name="Прямоугольник 654"/>
            <p:cNvSpPr/>
            <p:nvPr/>
          </p:nvSpPr>
          <p:spPr>
            <a:xfrm>
              <a:off x="308462" y="3566110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7" name="TextBox 656"/>
            <p:cNvSpPr txBox="1"/>
            <p:nvPr/>
          </p:nvSpPr>
          <p:spPr>
            <a:xfrm>
              <a:off x="216489" y="3654106"/>
              <a:ext cx="17059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Habilidades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empresariales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8" name="Прямоугольник 657"/>
            <p:cNvSpPr/>
            <p:nvPr/>
          </p:nvSpPr>
          <p:spPr>
            <a:xfrm>
              <a:off x="308462" y="3844807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4" name="TextBox 663"/>
            <p:cNvSpPr txBox="1"/>
            <p:nvPr/>
          </p:nvSpPr>
          <p:spPr>
            <a:xfrm>
              <a:off x="214139" y="3932801"/>
              <a:ext cx="115768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Gestión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contable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5" name="Прямоугольник 664"/>
            <p:cNvSpPr/>
            <p:nvPr/>
          </p:nvSpPr>
          <p:spPr>
            <a:xfrm>
              <a:off x="308462" y="4123502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8" name="Прямоугольник 667"/>
            <p:cNvSpPr/>
            <p:nvPr/>
          </p:nvSpPr>
          <p:spPr>
            <a:xfrm>
              <a:off x="368986" y="2288220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1" name="Прямоугольник 730"/>
            <p:cNvSpPr/>
            <p:nvPr/>
          </p:nvSpPr>
          <p:spPr>
            <a:xfrm>
              <a:off x="2074937" y="4123502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3" name="Прямоугольник 732"/>
            <p:cNvSpPr/>
            <p:nvPr/>
          </p:nvSpPr>
          <p:spPr>
            <a:xfrm>
              <a:off x="1980431" y="3844807"/>
              <a:ext cx="417798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4" name="Прямоугольник 733"/>
            <p:cNvSpPr/>
            <p:nvPr/>
          </p:nvSpPr>
          <p:spPr>
            <a:xfrm>
              <a:off x="1836415" y="3566110"/>
              <a:ext cx="561813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5" name="Прямоугольник 734"/>
            <p:cNvSpPr/>
            <p:nvPr/>
          </p:nvSpPr>
          <p:spPr>
            <a:xfrm>
              <a:off x="2074937" y="3287413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6" name="Прямоугольник 735"/>
            <p:cNvSpPr/>
            <p:nvPr/>
          </p:nvSpPr>
          <p:spPr>
            <a:xfrm>
              <a:off x="1982711" y="3008716"/>
              <a:ext cx="415518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7" name="Прямоугольник 736"/>
            <p:cNvSpPr/>
            <p:nvPr/>
          </p:nvSpPr>
          <p:spPr>
            <a:xfrm>
              <a:off x="2231715" y="2730019"/>
              <a:ext cx="166514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6" name="Прямоугольник 745"/>
          <p:cNvSpPr/>
          <p:nvPr/>
        </p:nvSpPr>
        <p:spPr>
          <a:xfrm>
            <a:off x="2844155" y="2180208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EXPERIENCIA LABORAL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32559" y="4993500"/>
            <a:ext cx="16001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PUESTO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EMPRESA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67495" y="5198909"/>
            <a:ext cx="4148360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52" name="TextBox 751"/>
          <p:cNvSpPr txBox="1"/>
          <p:nvPr/>
        </p:nvSpPr>
        <p:spPr>
          <a:xfrm>
            <a:off x="3132559" y="3404764"/>
            <a:ext cx="16001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PUESTO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EMPRESA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4" name="TextBox 753"/>
          <p:cNvSpPr txBox="1"/>
          <p:nvPr/>
        </p:nvSpPr>
        <p:spPr>
          <a:xfrm>
            <a:off x="3167495" y="3610173"/>
            <a:ext cx="4148360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56" name="TextBox 755"/>
          <p:cNvSpPr txBox="1"/>
          <p:nvPr/>
        </p:nvSpPr>
        <p:spPr>
          <a:xfrm>
            <a:off x="3132559" y="4199132"/>
            <a:ext cx="16001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PUESTO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EMPRESA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8" name="TextBox 757"/>
          <p:cNvSpPr txBox="1"/>
          <p:nvPr/>
        </p:nvSpPr>
        <p:spPr>
          <a:xfrm>
            <a:off x="3167495" y="4404541"/>
            <a:ext cx="41483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 algn="just"/>
            <a:endParaRPr lang="ru-RU" sz="800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60" name="TextBox 759"/>
          <p:cNvSpPr txBox="1"/>
          <p:nvPr/>
        </p:nvSpPr>
        <p:spPr>
          <a:xfrm>
            <a:off x="3132559" y="2610396"/>
            <a:ext cx="16001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PUESTO </a:t>
            </a: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EMPRESA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2" name="TextBox 761"/>
          <p:cNvSpPr txBox="1"/>
          <p:nvPr/>
        </p:nvSpPr>
        <p:spPr>
          <a:xfrm>
            <a:off x="3167495" y="2815805"/>
            <a:ext cx="4148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71" name="Прямоугольник 770"/>
          <p:cNvSpPr/>
          <p:nvPr/>
        </p:nvSpPr>
        <p:spPr>
          <a:xfrm>
            <a:off x="2844155" y="6066780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ESTUDIOS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4" name="TextBox 773"/>
          <p:cNvSpPr txBox="1"/>
          <p:nvPr/>
        </p:nvSpPr>
        <p:spPr>
          <a:xfrm>
            <a:off x="3179974" y="7346368"/>
            <a:ext cx="2369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EDUCATIVO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TÍTULO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6" name="TextBox 775"/>
          <p:cNvSpPr txBox="1"/>
          <p:nvPr/>
        </p:nvSpPr>
        <p:spPr>
          <a:xfrm>
            <a:off x="3167495" y="7551777"/>
            <a:ext cx="4148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ru-RU" sz="900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78" name="TextBox 777"/>
          <p:cNvSpPr txBox="1"/>
          <p:nvPr/>
        </p:nvSpPr>
        <p:spPr>
          <a:xfrm>
            <a:off x="3179974" y="6552000"/>
            <a:ext cx="2369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EDUCATIVO </a:t>
            </a: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TÍTULO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3167495" y="6757409"/>
            <a:ext cx="414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1" name="Прямоугольник 780"/>
          <p:cNvSpPr/>
          <p:nvPr/>
        </p:nvSpPr>
        <p:spPr>
          <a:xfrm>
            <a:off x="2844155" y="8325281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DISTINCIONES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4" name="TextBox 783"/>
          <p:cNvSpPr txBox="1"/>
          <p:nvPr/>
        </p:nvSpPr>
        <p:spPr>
          <a:xfrm>
            <a:off x="3201831" y="9385988"/>
            <a:ext cx="1758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 DEL PREMIO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6" name="TextBox 785"/>
          <p:cNvSpPr txBox="1"/>
          <p:nvPr/>
        </p:nvSpPr>
        <p:spPr>
          <a:xfrm>
            <a:off x="3204567" y="9591397"/>
            <a:ext cx="41358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9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8" name="TextBox 787"/>
          <p:cNvSpPr txBox="1"/>
          <p:nvPr/>
        </p:nvSpPr>
        <p:spPr>
          <a:xfrm>
            <a:off x="3201831" y="8755469"/>
            <a:ext cx="1758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 DEL PREMIO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0" name="TextBox 789"/>
          <p:cNvSpPr txBox="1"/>
          <p:nvPr/>
        </p:nvSpPr>
        <p:spPr>
          <a:xfrm>
            <a:off x="3204567" y="8960878"/>
            <a:ext cx="4135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-11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14390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28791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рямоугольник 259"/>
          <p:cNvSpPr/>
          <p:nvPr/>
        </p:nvSpPr>
        <p:spPr>
          <a:xfrm>
            <a:off x="43119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рямоугольник 260"/>
          <p:cNvSpPr/>
          <p:nvPr/>
        </p:nvSpPr>
        <p:spPr>
          <a:xfrm>
            <a:off x="575207" y="1024335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рямоугольник 261"/>
          <p:cNvSpPr/>
          <p:nvPr/>
        </p:nvSpPr>
        <p:spPr>
          <a:xfrm>
            <a:off x="71922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Прямоугольник 262"/>
          <p:cNvSpPr/>
          <p:nvPr/>
        </p:nvSpPr>
        <p:spPr>
          <a:xfrm>
            <a:off x="86323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рямоугольник 263"/>
          <p:cNvSpPr/>
          <p:nvPr/>
        </p:nvSpPr>
        <p:spPr>
          <a:xfrm>
            <a:off x="100725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рямоугольник 264"/>
          <p:cNvSpPr/>
          <p:nvPr/>
        </p:nvSpPr>
        <p:spPr>
          <a:xfrm>
            <a:off x="11512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рямоугольник 265"/>
          <p:cNvSpPr/>
          <p:nvPr/>
        </p:nvSpPr>
        <p:spPr>
          <a:xfrm>
            <a:off x="129528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рямоугольник 266"/>
          <p:cNvSpPr/>
          <p:nvPr/>
        </p:nvSpPr>
        <p:spPr>
          <a:xfrm>
            <a:off x="1439303" y="1024335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рямоугольник 267"/>
          <p:cNvSpPr/>
          <p:nvPr/>
        </p:nvSpPr>
        <p:spPr>
          <a:xfrm>
            <a:off x="1583319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рямоугольник 268"/>
          <p:cNvSpPr/>
          <p:nvPr/>
        </p:nvSpPr>
        <p:spPr>
          <a:xfrm>
            <a:off x="1727335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рямоугольник 269"/>
          <p:cNvSpPr/>
          <p:nvPr/>
        </p:nvSpPr>
        <p:spPr>
          <a:xfrm>
            <a:off x="1871351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Прямоугольник 270"/>
          <p:cNvSpPr/>
          <p:nvPr/>
        </p:nvSpPr>
        <p:spPr>
          <a:xfrm>
            <a:off x="2015367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Прямоугольник 271"/>
          <p:cNvSpPr/>
          <p:nvPr/>
        </p:nvSpPr>
        <p:spPr>
          <a:xfrm>
            <a:off x="2159383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рямоугольник 272"/>
          <p:cNvSpPr/>
          <p:nvPr/>
        </p:nvSpPr>
        <p:spPr>
          <a:xfrm>
            <a:off x="230339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/>
          <p:cNvSpPr/>
          <p:nvPr/>
        </p:nvSpPr>
        <p:spPr>
          <a:xfrm>
            <a:off x="244741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Прямоугольник 274"/>
          <p:cNvSpPr/>
          <p:nvPr/>
        </p:nvSpPr>
        <p:spPr>
          <a:xfrm>
            <a:off x="259143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Прямоугольник 275"/>
          <p:cNvSpPr/>
          <p:nvPr/>
        </p:nvSpPr>
        <p:spPr>
          <a:xfrm>
            <a:off x="273544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рямоугольник 276"/>
          <p:cNvSpPr/>
          <p:nvPr/>
        </p:nvSpPr>
        <p:spPr>
          <a:xfrm>
            <a:off x="287946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Прямоугольник 277"/>
          <p:cNvSpPr/>
          <p:nvPr/>
        </p:nvSpPr>
        <p:spPr>
          <a:xfrm>
            <a:off x="302347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рямоугольник 278"/>
          <p:cNvSpPr/>
          <p:nvPr/>
        </p:nvSpPr>
        <p:spPr>
          <a:xfrm>
            <a:off x="316749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Прямоугольник 279"/>
          <p:cNvSpPr/>
          <p:nvPr/>
        </p:nvSpPr>
        <p:spPr>
          <a:xfrm>
            <a:off x="331151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Прямоугольник 280"/>
          <p:cNvSpPr/>
          <p:nvPr/>
        </p:nvSpPr>
        <p:spPr>
          <a:xfrm>
            <a:off x="345552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рямоугольник 281"/>
          <p:cNvSpPr/>
          <p:nvPr/>
        </p:nvSpPr>
        <p:spPr>
          <a:xfrm>
            <a:off x="359954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Прямоугольник 282"/>
          <p:cNvSpPr/>
          <p:nvPr/>
        </p:nvSpPr>
        <p:spPr>
          <a:xfrm>
            <a:off x="374355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Прямоугольник 283"/>
          <p:cNvSpPr/>
          <p:nvPr/>
        </p:nvSpPr>
        <p:spPr>
          <a:xfrm>
            <a:off x="388757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Прямоугольник 284"/>
          <p:cNvSpPr/>
          <p:nvPr/>
        </p:nvSpPr>
        <p:spPr>
          <a:xfrm>
            <a:off x="403159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Прямоугольник 285"/>
          <p:cNvSpPr/>
          <p:nvPr/>
        </p:nvSpPr>
        <p:spPr>
          <a:xfrm>
            <a:off x="417560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рямоугольник 286"/>
          <p:cNvSpPr/>
          <p:nvPr/>
        </p:nvSpPr>
        <p:spPr>
          <a:xfrm>
            <a:off x="431962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Прямоугольник 287"/>
          <p:cNvSpPr/>
          <p:nvPr/>
        </p:nvSpPr>
        <p:spPr>
          <a:xfrm>
            <a:off x="446363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Прямоугольник 288"/>
          <p:cNvSpPr/>
          <p:nvPr/>
        </p:nvSpPr>
        <p:spPr>
          <a:xfrm>
            <a:off x="460765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рямоугольник 289"/>
          <p:cNvSpPr/>
          <p:nvPr/>
        </p:nvSpPr>
        <p:spPr>
          <a:xfrm>
            <a:off x="47516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рямоугольник 290"/>
          <p:cNvSpPr/>
          <p:nvPr/>
        </p:nvSpPr>
        <p:spPr>
          <a:xfrm>
            <a:off x="489568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Прямоугольник 291"/>
          <p:cNvSpPr/>
          <p:nvPr/>
        </p:nvSpPr>
        <p:spPr>
          <a:xfrm>
            <a:off x="503970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Прямоугольник 292"/>
          <p:cNvSpPr/>
          <p:nvPr/>
        </p:nvSpPr>
        <p:spPr>
          <a:xfrm>
            <a:off x="518371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Прямоугольник 293"/>
          <p:cNvSpPr/>
          <p:nvPr/>
        </p:nvSpPr>
        <p:spPr>
          <a:xfrm>
            <a:off x="532773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рямоугольник 294"/>
          <p:cNvSpPr/>
          <p:nvPr/>
        </p:nvSpPr>
        <p:spPr>
          <a:xfrm>
            <a:off x="547175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Прямоугольник 295"/>
          <p:cNvSpPr/>
          <p:nvPr/>
        </p:nvSpPr>
        <p:spPr>
          <a:xfrm>
            <a:off x="561576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7" name="Прямоугольник 296"/>
          <p:cNvSpPr/>
          <p:nvPr/>
        </p:nvSpPr>
        <p:spPr>
          <a:xfrm>
            <a:off x="575978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Прямоугольник 297"/>
          <p:cNvSpPr/>
          <p:nvPr/>
        </p:nvSpPr>
        <p:spPr>
          <a:xfrm>
            <a:off x="590379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Прямоугольник 298"/>
          <p:cNvSpPr/>
          <p:nvPr/>
        </p:nvSpPr>
        <p:spPr>
          <a:xfrm>
            <a:off x="604855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рямоугольник 299"/>
          <p:cNvSpPr/>
          <p:nvPr/>
        </p:nvSpPr>
        <p:spPr>
          <a:xfrm>
            <a:off x="619257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Прямоугольник 300"/>
          <p:cNvSpPr/>
          <p:nvPr/>
        </p:nvSpPr>
        <p:spPr>
          <a:xfrm>
            <a:off x="633659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рямоугольник 301"/>
          <p:cNvSpPr/>
          <p:nvPr/>
        </p:nvSpPr>
        <p:spPr>
          <a:xfrm>
            <a:off x="648060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Прямоугольник 302"/>
          <p:cNvSpPr/>
          <p:nvPr/>
        </p:nvSpPr>
        <p:spPr>
          <a:xfrm>
            <a:off x="662462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Прямоугольник 303"/>
          <p:cNvSpPr/>
          <p:nvPr/>
        </p:nvSpPr>
        <p:spPr>
          <a:xfrm>
            <a:off x="676863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Прямоугольник 304"/>
          <p:cNvSpPr/>
          <p:nvPr/>
        </p:nvSpPr>
        <p:spPr>
          <a:xfrm>
            <a:off x="691265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Прямоугольник 305"/>
          <p:cNvSpPr/>
          <p:nvPr/>
        </p:nvSpPr>
        <p:spPr>
          <a:xfrm>
            <a:off x="70566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рямоугольник 306"/>
          <p:cNvSpPr/>
          <p:nvPr/>
        </p:nvSpPr>
        <p:spPr>
          <a:xfrm>
            <a:off x="720083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рямоугольник 307"/>
          <p:cNvSpPr/>
          <p:nvPr/>
        </p:nvSpPr>
        <p:spPr>
          <a:xfrm>
            <a:off x="734485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748893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7" name="Прямоугольник 746"/>
          <p:cNvSpPr/>
          <p:nvPr/>
        </p:nvSpPr>
        <p:spPr>
          <a:xfrm>
            <a:off x="3017695" y="2628000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0" name="TextBox 749"/>
          <p:cNvSpPr txBox="1"/>
          <p:nvPr/>
        </p:nvSpPr>
        <p:spPr>
          <a:xfrm rot="16200000">
            <a:off x="2574101" y="5276006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2006-2008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3" name="TextBox 752"/>
          <p:cNvSpPr txBox="1"/>
          <p:nvPr/>
        </p:nvSpPr>
        <p:spPr>
          <a:xfrm rot="16200000">
            <a:off x="2574101" y="3757647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2010-2012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7" name="TextBox 756"/>
          <p:cNvSpPr txBox="1"/>
          <p:nvPr/>
        </p:nvSpPr>
        <p:spPr>
          <a:xfrm rot="16200000">
            <a:off x="2574106" y="4518827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2008-2010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1" name="TextBox 760"/>
          <p:cNvSpPr txBox="1"/>
          <p:nvPr/>
        </p:nvSpPr>
        <p:spPr>
          <a:xfrm rot="16200000">
            <a:off x="2574106" y="2966240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2012-2016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0" name="Прямоугольник 309"/>
          <p:cNvSpPr/>
          <p:nvPr/>
        </p:nvSpPr>
        <p:spPr>
          <a:xfrm>
            <a:off x="3017695" y="340705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рямоугольник 310"/>
          <p:cNvSpPr/>
          <p:nvPr/>
        </p:nvSpPr>
        <p:spPr>
          <a:xfrm>
            <a:off x="3017695" y="4186114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рямоугольник 311"/>
          <p:cNvSpPr/>
          <p:nvPr/>
        </p:nvSpPr>
        <p:spPr>
          <a:xfrm>
            <a:off x="3017695" y="4965171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Прямоугольник 316"/>
          <p:cNvSpPr/>
          <p:nvPr/>
        </p:nvSpPr>
        <p:spPr>
          <a:xfrm>
            <a:off x="3016278" y="574422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TextBox 322"/>
          <p:cNvSpPr txBox="1"/>
          <p:nvPr/>
        </p:nvSpPr>
        <p:spPr>
          <a:xfrm rot="16200000">
            <a:off x="2574101" y="7605892"/>
            <a:ext cx="74090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2000-2004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 rot="16200000">
            <a:off x="2574107" y="6848713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2004-2006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5" name="Прямоугольник 334"/>
          <p:cNvSpPr/>
          <p:nvPr/>
        </p:nvSpPr>
        <p:spPr>
          <a:xfrm>
            <a:off x="3017695" y="6516000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Прямоугольник 335"/>
          <p:cNvSpPr/>
          <p:nvPr/>
        </p:nvSpPr>
        <p:spPr>
          <a:xfrm>
            <a:off x="3017695" y="729505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Прямоугольник 336"/>
          <p:cNvSpPr/>
          <p:nvPr/>
        </p:nvSpPr>
        <p:spPr>
          <a:xfrm>
            <a:off x="3016278" y="8074113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TextBox 339"/>
          <p:cNvSpPr txBox="1"/>
          <p:nvPr/>
        </p:nvSpPr>
        <p:spPr>
          <a:xfrm rot="16200000">
            <a:off x="2723982" y="9576000"/>
            <a:ext cx="441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1" name="TextBox 340"/>
          <p:cNvSpPr txBox="1"/>
          <p:nvPr/>
        </p:nvSpPr>
        <p:spPr>
          <a:xfrm rot="16200000">
            <a:off x="2723988" y="8964000"/>
            <a:ext cx="441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2" name="Прямоугольник 341"/>
          <p:cNvSpPr/>
          <p:nvPr/>
        </p:nvSpPr>
        <p:spPr>
          <a:xfrm>
            <a:off x="3017696" y="8731076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Прямоугольник 342"/>
          <p:cNvSpPr/>
          <p:nvPr/>
        </p:nvSpPr>
        <p:spPr>
          <a:xfrm>
            <a:off x="3017696" y="9343144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Прямоугольник 343"/>
          <p:cNvSpPr/>
          <p:nvPr/>
        </p:nvSpPr>
        <p:spPr>
          <a:xfrm>
            <a:off x="3016279" y="9955212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299639" y="7929651"/>
            <a:ext cx="2096310" cy="2186503"/>
            <a:chOff x="299639" y="7929651"/>
            <a:chExt cx="2096310" cy="2186503"/>
          </a:xfrm>
        </p:grpSpPr>
        <p:sp>
          <p:nvSpPr>
            <p:cNvPr id="689" name="Прямоугольник 688"/>
            <p:cNvSpPr/>
            <p:nvPr/>
          </p:nvSpPr>
          <p:spPr>
            <a:xfrm>
              <a:off x="308461" y="7929651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20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HABILIDADES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08" name="Прямоугольник 707"/>
            <p:cNvSpPr/>
            <p:nvPr/>
          </p:nvSpPr>
          <p:spPr>
            <a:xfrm>
              <a:off x="368985" y="8038593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71" y="8532715"/>
              <a:ext cx="1612946" cy="1278481"/>
            </a:xfrm>
            <a:prstGeom prst="rect">
              <a:avLst/>
            </a:prstGeom>
          </p:spPr>
        </p:pic>
        <p:grpSp>
          <p:nvGrpSpPr>
            <p:cNvPr id="21" name="Группа 20"/>
            <p:cNvGrpSpPr/>
            <p:nvPr/>
          </p:nvGrpSpPr>
          <p:grpSpPr>
            <a:xfrm>
              <a:off x="303780" y="8280807"/>
              <a:ext cx="1038195" cy="230832"/>
              <a:chOff x="342000" y="8280807"/>
              <a:chExt cx="1038195" cy="230832"/>
            </a:xfrm>
          </p:grpSpPr>
          <p:sp>
            <p:nvSpPr>
              <p:cNvPr id="691" name="TextBox 690"/>
              <p:cNvSpPr txBox="1"/>
              <p:nvPr/>
            </p:nvSpPr>
            <p:spPr>
              <a:xfrm>
                <a:off x="386012" y="8280807"/>
                <a:ext cx="99418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Comunicación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47" name="Прямоугольник 346"/>
              <p:cNvSpPr/>
              <p:nvPr/>
            </p:nvSpPr>
            <p:spPr>
              <a:xfrm>
                <a:off x="342000" y="83664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1496970" y="8280807"/>
              <a:ext cx="873691" cy="230832"/>
              <a:chOff x="1412317" y="8280807"/>
              <a:chExt cx="873691" cy="230832"/>
            </a:xfrm>
          </p:grpSpPr>
          <p:sp>
            <p:nvSpPr>
              <p:cNvPr id="348" name="TextBox 347"/>
              <p:cNvSpPr txBox="1"/>
              <p:nvPr/>
            </p:nvSpPr>
            <p:spPr>
              <a:xfrm>
                <a:off x="1412317" y="8280807"/>
                <a:ext cx="84350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Creatividad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49" name="Прямоугольник 348"/>
              <p:cNvSpPr/>
              <p:nvPr/>
            </p:nvSpPr>
            <p:spPr>
              <a:xfrm>
                <a:off x="2214000" y="83664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299639" y="9885322"/>
              <a:ext cx="1248744" cy="230832"/>
              <a:chOff x="251915" y="9863854"/>
              <a:chExt cx="1248744" cy="230832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262820" y="9863854"/>
                <a:ext cx="123783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Trabajo</a:t>
                </a:r>
                <a:r>
                  <a:rPr lang="en-US" sz="900" dirty="0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en</a:t>
                </a:r>
                <a:r>
                  <a:rPr lang="en-US" sz="900" dirty="0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equipo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51" name="Прямоугольник 350"/>
              <p:cNvSpPr/>
              <p:nvPr/>
            </p:nvSpPr>
            <p:spPr>
              <a:xfrm>
                <a:off x="251915" y="99540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620391" y="9883204"/>
              <a:ext cx="750270" cy="230832"/>
              <a:chOff x="1600444" y="9872470"/>
              <a:chExt cx="750270" cy="230832"/>
            </a:xfrm>
          </p:grpSpPr>
          <p:sp>
            <p:nvSpPr>
              <p:cNvPr id="354" name="TextBox 353"/>
              <p:cNvSpPr txBox="1"/>
              <p:nvPr/>
            </p:nvSpPr>
            <p:spPr>
              <a:xfrm>
                <a:off x="1600444" y="9872470"/>
                <a:ext cx="74411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Liderazgo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55" name="Прямоугольник 354"/>
              <p:cNvSpPr/>
              <p:nvPr/>
            </p:nvSpPr>
            <p:spPr>
              <a:xfrm>
                <a:off x="2278706" y="99540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8" name="Прямая соединительная линия 27"/>
            <p:cNvCxnSpPr>
              <a:stCxn id="347" idx="2"/>
            </p:cNvCxnSpPr>
            <p:nvPr/>
          </p:nvCxnSpPr>
          <p:spPr>
            <a:xfrm>
              <a:off x="339784" y="8438408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335643" y="8960878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Овал 63"/>
            <p:cNvSpPr/>
            <p:nvPr/>
          </p:nvSpPr>
          <p:spPr>
            <a:xfrm>
              <a:off x="854305" y="8923061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7" name="Прямая соединительная линия 356"/>
            <p:cNvCxnSpPr/>
            <p:nvPr/>
          </p:nvCxnSpPr>
          <p:spPr>
            <a:xfrm rot="10800000">
              <a:off x="2336677" y="9441673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Прямая соединительная линия 357"/>
            <p:cNvCxnSpPr/>
            <p:nvPr/>
          </p:nvCxnSpPr>
          <p:spPr>
            <a:xfrm rot="10800000">
              <a:off x="1812898" y="9441673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Овал 358"/>
            <p:cNvSpPr/>
            <p:nvPr/>
          </p:nvSpPr>
          <p:spPr>
            <a:xfrm rot="10800000">
              <a:off x="1746522" y="9403856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1" name="Прямая соединительная линия 360"/>
            <p:cNvCxnSpPr/>
            <p:nvPr/>
          </p:nvCxnSpPr>
          <p:spPr>
            <a:xfrm flipV="1">
              <a:off x="339784" y="9452969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Прямая соединительная линия 361"/>
            <p:cNvCxnSpPr/>
            <p:nvPr/>
          </p:nvCxnSpPr>
          <p:spPr>
            <a:xfrm flipV="1">
              <a:off x="335643" y="9452969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3" name="Овал 362"/>
            <p:cNvSpPr/>
            <p:nvPr/>
          </p:nvSpPr>
          <p:spPr>
            <a:xfrm flipV="1">
              <a:off x="854305" y="9415152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5" name="Прямая соединительная линия 364"/>
            <p:cNvCxnSpPr/>
            <p:nvPr/>
          </p:nvCxnSpPr>
          <p:spPr>
            <a:xfrm flipH="1">
              <a:off x="2340066" y="8441403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Прямая соединительная линия 365"/>
            <p:cNvCxnSpPr/>
            <p:nvPr/>
          </p:nvCxnSpPr>
          <p:spPr>
            <a:xfrm flipH="1">
              <a:off x="1816287" y="8963873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7" name="Овал 366"/>
            <p:cNvSpPr/>
            <p:nvPr/>
          </p:nvSpPr>
          <p:spPr>
            <a:xfrm flipH="1">
              <a:off x="1749911" y="8926056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52000" y="4429192"/>
            <a:ext cx="2160479" cy="1295551"/>
            <a:chOff x="252000" y="6498828"/>
            <a:chExt cx="2160479" cy="1295551"/>
          </a:xfrm>
        </p:grpSpPr>
        <p:sp>
          <p:nvSpPr>
            <p:cNvPr id="709" name="Прямоугольник 708"/>
            <p:cNvSpPr/>
            <p:nvPr/>
          </p:nvSpPr>
          <p:spPr>
            <a:xfrm>
              <a:off x="308461" y="6498828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IDIOMAS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252000" y="7563547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Inglés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7" name="TextBox 716"/>
            <p:cNvSpPr txBox="1"/>
            <p:nvPr/>
          </p:nvSpPr>
          <p:spPr>
            <a:xfrm>
              <a:off x="1862328" y="7560352"/>
              <a:ext cx="5501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Chino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25" name="Прямоугольник 724"/>
            <p:cNvSpPr/>
            <p:nvPr/>
          </p:nvSpPr>
          <p:spPr>
            <a:xfrm>
              <a:off x="368985" y="6607770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4" name="Кольцо 313"/>
            <p:cNvSpPr/>
            <p:nvPr/>
          </p:nvSpPr>
          <p:spPr>
            <a:xfrm>
              <a:off x="308462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1008798" y="7563547"/>
              <a:ext cx="689612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Francés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299" y="7127556"/>
              <a:ext cx="513282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100%</a:t>
              </a:r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1123421" y="7127556"/>
              <a:ext cx="4619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75%</a:t>
              </a: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1891469" y="7135478"/>
              <a:ext cx="4619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60%</a:t>
              </a:r>
            </a:p>
          </p:txBody>
        </p:sp>
        <p:sp>
          <p:nvSpPr>
            <p:cNvPr id="364" name="Кольцо 363"/>
            <p:cNvSpPr/>
            <p:nvPr/>
          </p:nvSpPr>
          <p:spPr>
            <a:xfrm>
              <a:off x="1857600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8" name="Арка 367"/>
            <p:cNvSpPr/>
            <p:nvPr/>
          </p:nvSpPr>
          <p:spPr>
            <a:xfrm rot="5400000" flipH="1">
              <a:off x="1858229" y="6973200"/>
              <a:ext cx="540000" cy="540000"/>
            </a:xfrm>
            <a:prstGeom prst="blockArc">
              <a:avLst>
                <a:gd name="adj1" fmla="val 13542074"/>
                <a:gd name="adj2" fmla="val 45410"/>
                <a:gd name="adj3" fmla="val 16619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1" name="Кольцо 370"/>
            <p:cNvSpPr/>
            <p:nvPr/>
          </p:nvSpPr>
          <p:spPr>
            <a:xfrm>
              <a:off x="1076115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2" name="Арка 371"/>
            <p:cNvSpPr/>
            <p:nvPr/>
          </p:nvSpPr>
          <p:spPr>
            <a:xfrm rot="5400000" flipH="1">
              <a:off x="1076744" y="6973200"/>
              <a:ext cx="540000" cy="540000"/>
            </a:xfrm>
            <a:prstGeom prst="blockArc">
              <a:avLst>
                <a:gd name="adj1" fmla="val 16224650"/>
                <a:gd name="adj2" fmla="val 45410"/>
                <a:gd name="adj3" fmla="val 16619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Прямая соединительная линия 2"/>
          <p:cNvCxnSpPr>
            <a:stCxn id="747" idx="2"/>
            <a:endCxn id="317" idx="0"/>
          </p:cNvCxnSpPr>
          <p:nvPr/>
        </p:nvCxnSpPr>
        <p:spPr>
          <a:xfrm flipH="1">
            <a:off x="3052282" y="2700008"/>
            <a:ext cx="1417" cy="30442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35" idx="2"/>
            <a:endCxn id="337" idx="0"/>
          </p:cNvCxnSpPr>
          <p:nvPr/>
        </p:nvCxnSpPr>
        <p:spPr>
          <a:xfrm flipH="1">
            <a:off x="3052282" y="6588008"/>
            <a:ext cx="1417" cy="14861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42" idx="2"/>
            <a:endCxn id="344" idx="0"/>
          </p:cNvCxnSpPr>
          <p:nvPr/>
        </p:nvCxnSpPr>
        <p:spPr>
          <a:xfrm flipH="1">
            <a:off x="3052283" y="8803084"/>
            <a:ext cx="1417" cy="11521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331" y="10383985"/>
            <a:ext cx="128369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329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Verdana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60</cp:revision>
  <dcterms:created xsi:type="dcterms:W3CDTF">2016-05-25T10:58:03Z</dcterms:created>
  <dcterms:modified xsi:type="dcterms:W3CDTF">2019-01-22T19:55:21Z</dcterms:modified>
</cp:coreProperties>
</file>