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7561263" cy="106934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7ECC"/>
    <a:srgbClr val="714EB7"/>
    <a:srgbClr val="FF0000"/>
    <a:srgbClr val="DD3F92"/>
    <a:srgbClr val="B5A2DA"/>
    <a:srgbClr val="8263C1"/>
    <a:srgbClr val="CDC0E6"/>
    <a:srgbClr val="441C85"/>
    <a:srgbClr val="FFFFFF"/>
    <a:srgbClr val="78B4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27"/>
    <p:restoredTop sz="92021" autoAdjust="0"/>
  </p:normalViewPr>
  <p:slideViewPr>
    <p:cSldViewPr>
      <p:cViewPr>
        <p:scale>
          <a:sx n="100" d="100"/>
          <a:sy n="100" d="100"/>
        </p:scale>
        <p:origin x="1068" y="-99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F21C1-92A0-4708-B677-7C54EDEA2608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03A-3231-4865-A70B-8247B8A0E7E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969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03A-3231-4865-A70B-8247B8A0E7E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76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6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18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6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534133" y="668338"/>
            <a:ext cx="1405923" cy="142256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2427" y="668338"/>
            <a:ext cx="4095684" cy="142256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0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0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871500"/>
            <a:ext cx="6427074" cy="2123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32320"/>
            <a:ext cx="6427074" cy="233918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81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428" y="3891210"/>
            <a:ext cx="2750147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188595" y="3891210"/>
            <a:ext cx="2751460" cy="11002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32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1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1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2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62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32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6"/>
            <a:ext cx="4226956" cy="91265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01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B2F28-D19B-4BF0-AFE5-1E8149BA6E62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25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2F28-D19B-4BF0-AFE5-1E8149BA6E62}" type="datetimeFigureOut">
              <a:rPr lang="ru-RU" smtClean="0"/>
              <a:t>04.01.2019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8"/>
            <a:ext cx="239440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8"/>
            <a:ext cx="1764295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C8D09-FC4F-48E9-ABF0-D9DC1C03BB1A}" type="slidenum">
              <a:rPr lang="ru-RU" smtClean="0"/>
              <a:t>‹Nº›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3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>
            <a:off x="-35793" y="0"/>
            <a:ext cx="7597056" cy="10693400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96" y="-13787"/>
            <a:ext cx="7588713" cy="2667005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501" y="10091099"/>
            <a:ext cx="234696" cy="323089"/>
          </a:xfrm>
          <a:prstGeom prst="rect">
            <a:avLst/>
          </a:prstGeom>
        </p:spPr>
      </p:pic>
      <p:pic>
        <p:nvPicPr>
          <p:cNvPr id="119" name="Рисунок 1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541" y="10091097"/>
            <a:ext cx="234696" cy="323089"/>
          </a:xfrm>
          <a:prstGeom prst="rect">
            <a:avLst/>
          </a:prstGeom>
        </p:spPr>
      </p:pic>
      <p:grpSp>
        <p:nvGrpSpPr>
          <p:cNvPr id="216" name="Группа 215"/>
          <p:cNvGrpSpPr/>
          <p:nvPr/>
        </p:nvGrpSpPr>
        <p:grpSpPr>
          <a:xfrm>
            <a:off x="288000" y="9523164"/>
            <a:ext cx="6912631" cy="1021323"/>
            <a:chOff x="288000" y="9451156"/>
            <a:chExt cx="6912631" cy="1021323"/>
          </a:xfrm>
        </p:grpSpPr>
        <p:sp>
          <p:nvSpPr>
            <p:cNvPr id="120" name="TextBox 119"/>
            <p:cNvSpPr txBox="1"/>
            <p:nvPr/>
          </p:nvSpPr>
          <p:spPr>
            <a:xfrm>
              <a:off x="288000" y="9451156"/>
              <a:ext cx="9557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Contacto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25" name="Группа 124"/>
            <p:cNvGrpSpPr/>
            <p:nvPr/>
          </p:nvGrpSpPr>
          <p:grpSpPr>
            <a:xfrm>
              <a:off x="378180" y="9986531"/>
              <a:ext cx="1238497" cy="400110"/>
              <a:chOff x="405559" y="8257890"/>
              <a:chExt cx="1238497" cy="400110"/>
            </a:xfrm>
          </p:grpSpPr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59" y="8264168"/>
                <a:ext cx="234696" cy="323089"/>
              </a:xfrm>
              <a:prstGeom prst="rect">
                <a:avLst/>
              </a:prstGeom>
            </p:spPr>
          </p:pic>
          <p:sp>
            <p:nvSpPr>
              <p:cNvPr id="121" name="TextBox 120"/>
              <p:cNvSpPr txBox="1"/>
              <p:nvPr/>
            </p:nvSpPr>
            <p:spPr>
              <a:xfrm>
                <a:off x="640255" y="8257890"/>
                <a:ext cx="100380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12 Street </a:t>
                </a:r>
                <a:r>
                  <a:rPr lang="en-US" sz="1000" dirty="0" smtClean="0"/>
                  <a:t>Name</a:t>
                </a:r>
              </a:p>
              <a:p>
                <a:r>
                  <a:rPr lang="en-US" sz="1000" dirty="0" smtClean="0"/>
                  <a:t>Madrid</a:t>
                </a:r>
                <a:endParaRPr lang="ru-RU" sz="1000" dirty="0"/>
              </a:p>
            </p:txBody>
          </p:sp>
        </p:grpSp>
        <p:grpSp>
          <p:nvGrpSpPr>
            <p:cNvPr id="126" name="Группа 125"/>
            <p:cNvGrpSpPr/>
            <p:nvPr/>
          </p:nvGrpSpPr>
          <p:grpSpPr>
            <a:xfrm>
              <a:off x="2403377" y="9989670"/>
              <a:ext cx="1353912" cy="323089"/>
              <a:chOff x="405559" y="8837011"/>
              <a:chExt cx="1353912" cy="323089"/>
            </a:xfrm>
          </p:grpSpPr>
          <p:pic>
            <p:nvPicPr>
              <p:cNvPr id="117" name="Рисунок 116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59" y="8837011"/>
                <a:ext cx="234696" cy="323089"/>
              </a:xfrm>
              <a:prstGeom prst="rect">
                <a:avLst/>
              </a:prstGeom>
            </p:spPr>
          </p:pic>
          <p:sp>
            <p:nvSpPr>
              <p:cNvPr id="122" name="Прямоугольник 121"/>
              <p:cNvSpPr/>
              <p:nvPr/>
            </p:nvSpPr>
            <p:spPr>
              <a:xfrm>
                <a:off x="925589" y="8837011"/>
                <a:ext cx="833882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fr-FR" sz="1000" dirty="0"/>
                  <a:t>000 111 333</a:t>
                </a:r>
                <a:endParaRPr lang="en-US" sz="1000" dirty="0"/>
              </a:p>
            </p:txBody>
          </p:sp>
        </p:grpSp>
        <p:grpSp>
          <p:nvGrpSpPr>
            <p:cNvPr id="127" name="Группа 126"/>
            <p:cNvGrpSpPr/>
            <p:nvPr/>
          </p:nvGrpSpPr>
          <p:grpSpPr>
            <a:xfrm>
              <a:off x="4252243" y="9989670"/>
              <a:ext cx="911483" cy="323089"/>
              <a:chOff x="405559" y="9451156"/>
              <a:chExt cx="911483" cy="323089"/>
            </a:xfrm>
          </p:grpSpPr>
          <p:pic>
            <p:nvPicPr>
              <p:cNvPr id="116" name="Рисунок 115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59" y="9451156"/>
                <a:ext cx="234696" cy="323089"/>
              </a:xfrm>
              <a:prstGeom prst="rect">
                <a:avLst/>
              </a:prstGeom>
            </p:spPr>
          </p:pic>
          <p:sp>
            <p:nvSpPr>
              <p:cNvPr id="123" name="TextBox 122"/>
              <p:cNvSpPr txBox="1"/>
              <p:nvPr/>
            </p:nvSpPr>
            <p:spPr>
              <a:xfrm>
                <a:off x="640254" y="9451156"/>
                <a:ext cx="67678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/>
                  <a:t>gallanson</a:t>
                </a:r>
                <a:endParaRPr lang="ru-RU" sz="1000" dirty="0"/>
              </a:p>
            </p:txBody>
          </p:sp>
        </p:grpSp>
        <p:grpSp>
          <p:nvGrpSpPr>
            <p:cNvPr id="128" name="Группа 127"/>
            <p:cNvGrpSpPr/>
            <p:nvPr/>
          </p:nvGrpSpPr>
          <p:grpSpPr>
            <a:xfrm>
              <a:off x="5860659" y="9989670"/>
              <a:ext cx="1071786" cy="323089"/>
              <a:chOff x="405558" y="9955212"/>
              <a:chExt cx="1071786" cy="323089"/>
            </a:xfrm>
          </p:grpSpPr>
          <p:pic>
            <p:nvPicPr>
              <p:cNvPr id="118" name="Рисунок 117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5558" y="9955212"/>
                <a:ext cx="234696" cy="323089"/>
              </a:xfrm>
              <a:prstGeom prst="rect">
                <a:avLst/>
              </a:prstGeom>
            </p:spPr>
          </p:pic>
          <p:sp>
            <p:nvSpPr>
              <p:cNvPr id="124" name="TextBox 123"/>
              <p:cNvSpPr txBox="1"/>
              <p:nvPr/>
            </p:nvSpPr>
            <p:spPr>
              <a:xfrm>
                <a:off x="640255" y="9955212"/>
                <a:ext cx="83708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gislaine2016</a:t>
                </a:r>
                <a:endParaRPr lang="ru-RU" sz="1000" dirty="0"/>
              </a:p>
            </p:txBody>
          </p:sp>
        </p:grpSp>
        <p:cxnSp>
          <p:nvCxnSpPr>
            <p:cNvPr id="130" name="Прямая соединительная линия 129"/>
            <p:cNvCxnSpPr/>
            <p:nvPr/>
          </p:nvCxnSpPr>
          <p:spPr>
            <a:xfrm>
              <a:off x="360631" y="9824407"/>
              <a:ext cx="684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360631" y="10472479"/>
              <a:ext cx="684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Группа 166"/>
          <p:cNvGrpSpPr/>
          <p:nvPr/>
        </p:nvGrpSpPr>
        <p:grpSpPr>
          <a:xfrm>
            <a:off x="288000" y="4769414"/>
            <a:ext cx="6912631" cy="2161462"/>
            <a:chOff x="288000" y="3101241"/>
            <a:chExt cx="6912631" cy="2161462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933264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2006</a:t>
              </a:r>
              <a:endParaRPr lang="ru-RU" sz="900" dirty="0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1505897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2007</a:t>
              </a:r>
              <a:endParaRPr lang="ru-RU" sz="900" dirty="0"/>
            </a:p>
          </p:txBody>
        </p:sp>
        <p:sp>
          <p:nvSpPr>
            <p:cNvPr id="135" name="Прямоугольник 134"/>
            <p:cNvSpPr/>
            <p:nvPr/>
          </p:nvSpPr>
          <p:spPr>
            <a:xfrm>
              <a:off x="2078530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2008</a:t>
              </a:r>
              <a:endParaRPr lang="ru-RU" sz="900" dirty="0"/>
            </a:p>
          </p:txBody>
        </p:sp>
        <p:sp>
          <p:nvSpPr>
            <p:cNvPr id="136" name="Прямоугольник 135"/>
            <p:cNvSpPr/>
            <p:nvPr/>
          </p:nvSpPr>
          <p:spPr>
            <a:xfrm>
              <a:off x="2651163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2009</a:t>
              </a:r>
              <a:endParaRPr lang="ru-RU" sz="900" dirty="0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3223796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2010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796429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2011</a:t>
              </a:r>
              <a:endParaRPr lang="ru-RU" sz="900" dirty="0"/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4369062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2012</a:t>
              </a:r>
              <a:endParaRPr lang="ru-RU" sz="900" dirty="0"/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4941695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2013</a:t>
              </a:r>
              <a:endParaRPr lang="ru-RU" sz="900" dirty="0"/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5514328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2014</a:t>
              </a:r>
              <a:endParaRPr lang="ru-RU" sz="900" dirty="0"/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6086961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2015</a:t>
              </a:r>
              <a:endParaRPr lang="ru-RU" sz="900" dirty="0"/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6659594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2016</a:t>
              </a:r>
              <a:endParaRPr lang="ru-RU" sz="900" dirty="0"/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0631" y="5070682"/>
              <a:ext cx="541037" cy="19202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2005</a:t>
              </a:r>
              <a:endParaRPr lang="ru-RU" sz="900" dirty="0"/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0631" y="4513312"/>
              <a:ext cx="1113670" cy="516070"/>
            </a:xfrm>
            <a:prstGeom prst="rect">
              <a:avLst/>
            </a:prstGeom>
            <a:solidFill>
              <a:srgbClr val="CDC0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Empresa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46" name="Прямоугольник 145"/>
            <p:cNvSpPr/>
            <p:nvPr/>
          </p:nvSpPr>
          <p:spPr>
            <a:xfrm>
              <a:off x="1505896" y="4513312"/>
              <a:ext cx="1686303" cy="516070"/>
            </a:xfrm>
            <a:prstGeom prst="rect">
              <a:avLst/>
            </a:prstGeom>
            <a:solidFill>
              <a:srgbClr val="B5A2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Empresa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47" name="Прямоугольник 146"/>
            <p:cNvSpPr/>
            <p:nvPr/>
          </p:nvSpPr>
          <p:spPr>
            <a:xfrm>
              <a:off x="3223796" y="4513312"/>
              <a:ext cx="1686303" cy="516070"/>
            </a:xfrm>
            <a:prstGeom prst="rect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Empresa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sp>
          <p:nvSpPr>
            <p:cNvPr id="148" name="Прямоугольник 147"/>
            <p:cNvSpPr/>
            <p:nvPr/>
          </p:nvSpPr>
          <p:spPr>
            <a:xfrm>
              <a:off x="4941695" y="4513312"/>
              <a:ext cx="2258936" cy="516070"/>
            </a:xfrm>
            <a:prstGeom prst="rect">
              <a:avLst/>
            </a:prstGeom>
            <a:solidFill>
              <a:srgbClr val="826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err="1">
                  <a:solidFill>
                    <a:schemeClr val="bg1"/>
                  </a:solidFill>
                </a:rPr>
                <a:t>Empresa</a:t>
              </a:r>
              <a:endParaRPr lang="ru-RU" sz="1000" dirty="0">
                <a:solidFill>
                  <a:schemeClr val="bg1"/>
                </a:solidFill>
              </a:endParaRPr>
            </a:p>
          </p:txBody>
        </p:sp>
        <p:grpSp>
          <p:nvGrpSpPr>
            <p:cNvPr id="161" name="Группа 160"/>
            <p:cNvGrpSpPr/>
            <p:nvPr/>
          </p:nvGrpSpPr>
          <p:grpSpPr>
            <a:xfrm>
              <a:off x="468263" y="3609797"/>
              <a:ext cx="1512168" cy="903515"/>
              <a:chOff x="468263" y="3609797"/>
              <a:chExt cx="1512168" cy="903515"/>
            </a:xfrm>
          </p:grpSpPr>
          <p:sp>
            <p:nvSpPr>
              <p:cNvPr id="149" name="TextBox 148"/>
              <p:cNvSpPr txBox="1"/>
              <p:nvPr/>
            </p:nvSpPr>
            <p:spPr>
              <a:xfrm>
                <a:off x="468263" y="3609797"/>
                <a:ext cx="1512168" cy="75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 smtClean="0">
                    <a:solidFill>
                      <a:srgbClr val="714EB7"/>
                    </a:solidFill>
                  </a:rPr>
                  <a:t>PUESTO</a:t>
                </a:r>
                <a:endParaRPr lang="en-US" sz="900" b="1" dirty="0" smtClean="0">
                  <a:solidFill>
                    <a:srgbClr val="714EB7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sz="900" dirty="0">
                    <a:solidFill>
                      <a:srgbClr val="565752"/>
                    </a:solidFill>
                  </a:rPr>
                  <a:t>Lorem ipsum dolor sit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amet</a:t>
                </a:r>
                <a:r>
                  <a:rPr lang="en-US" sz="900" dirty="0">
                    <a:solidFill>
                      <a:srgbClr val="565752"/>
                    </a:solidFill>
                  </a:rPr>
                  <a:t>,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consectetur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adipiscing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elit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Morbi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tristique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 smtClean="0">
                    <a:solidFill>
                      <a:srgbClr val="565752"/>
                    </a:solidFill>
                  </a:rPr>
                  <a:t>sapien</a:t>
                </a:r>
                <a:r>
                  <a:rPr lang="en-US" sz="900" dirty="0" smtClean="0">
                    <a:solidFill>
                      <a:srgbClr val="565752"/>
                    </a:solidFill>
                  </a:rPr>
                  <a:t>. </a:t>
                </a:r>
                <a:endParaRPr lang="en-US" sz="900" dirty="0">
                  <a:solidFill>
                    <a:srgbClr val="565752"/>
                  </a:solidFill>
                </a:endParaRPr>
              </a:p>
            </p:txBody>
          </p:sp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488282" y="3690516"/>
                <a:ext cx="0" cy="8227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Группа 161"/>
            <p:cNvGrpSpPr/>
            <p:nvPr/>
          </p:nvGrpSpPr>
          <p:grpSpPr>
            <a:xfrm>
              <a:off x="1980430" y="3609797"/>
              <a:ext cx="1532187" cy="903515"/>
              <a:chOff x="1843760" y="3609797"/>
              <a:chExt cx="1532187" cy="903515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1843760" y="3609797"/>
                <a:ext cx="1532187" cy="75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714EB7"/>
                    </a:solidFill>
                  </a:rPr>
                  <a:t>PUESTO</a:t>
                </a:r>
                <a:endParaRPr lang="en-US" sz="900" b="1" dirty="0" smtClean="0">
                  <a:solidFill>
                    <a:srgbClr val="714EB7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sz="900" dirty="0">
                    <a:solidFill>
                      <a:srgbClr val="565752"/>
                    </a:solidFill>
                  </a:rPr>
                  <a:t>Lorem ipsum dolor sit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amet</a:t>
                </a:r>
                <a:r>
                  <a:rPr lang="en-US" sz="900" dirty="0">
                    <a:solidFill>
                      <a:srgbClr val="565752"/>
                    </a:solidFill>
                  </a:rPr>
                  <a:t>,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consectetur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adipiscing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elit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Morbi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tristique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sapien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</a:p>
            </p:txBody>
          </p: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1863780" y="3690516"/>
                <a:ext cx="0" cy="8227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Группа 162"/>
            <p:cNvGrpSpPr/>
            <p:nvPr/>
          </p:nvGrpSpPr>
          <p:grpSpPr>
            <a:xfrm>
              <a:off x="3492598" y="3609619"/>
              <a:ext cx="1532187" cy="903515"/>
              <a:chOff x="3344598" y="3609619"/>
              <a:chExt cx="1532187" cy="903515"/>
            </a:xfrm>
          </p:grpSpPr>
          <p:sp>
            <p:nvSpPr>
              <p:cNvPr id="157" name="TextBox 156"/>
              <p:cNvSpPr txBox="1"/>
              <p:nvPr/>
            </p:nvSpPr>
            <p:spPr>
              <a:xfrm>
                <a:off x="3344598" y="3609619"/>
                <a:ext cx="1532187" cy="75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714EB7"/>
                    </a:solidFill>
                  </a:rPr>
                  <a:t>PUESTO</a:t>
                </a:r>
                <a:endParaRPr lang="en-US" sz="900" b="1" dirty="0" smtClean="0">
                  <a:solidFill>
                    <a:srgbClr val="714EB7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sz="900" dirty="0">
                    <a:solidFill>
                      <a:srgbClr val="565752"/>
                    </a:solidFill>
                  </a:rPr>
                  <a:t>Lorem ipsum dolor sit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amet</a:t>
                </a:r>
                <a:r>
                  <a:rPr lang="en-US" sz="900" dirty="0">
                    <a:solidFill>
                      <a:srgbClr val="565752"/>
                    </a:solidFill>
                  </a:rPr>
                  <a:t>,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consectetur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adipiscing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elit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Morbi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tristique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sapien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</a:p>
            </p:txBody>
          </p:sp>
          <p:cxnSp>
            <p:nvCxnSpPr>
              <p:cNvPr id="158" name="Прямая соединительная линия 157"/>
              <p:cNvCxnSpPr/>
              <p:nvPr/>
            </p:nvCxnSpPr>
            <p:spPr>
              <a:xfrm flipV="1">
                <a:off x="3364618" y="3690338"/>
                <a:ext cx="0" cy="8227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Группа 163"/>
            <p:cNvGrpSpPr/>
            <p:nvPr/>
          </p:nvGrpSpPr>
          <p:grpSpPr>
            <a:xfrm>
              <a:off x="5004766" y="3609618"/>
              <a:ext cx="1623231" cy="903515"/>
              <a:chOff x="5009040" y="3609618"/>
              <a:chExt cx="1623231" cy="903515"/>
            </a:xfrm>
          </p:grpSpPr>
          <p:sp>
            <p:nvSpPr>
              <p:cNvPr id="159" name="TextBox 158"/>
              <p:cNvSpPr txBox="1"/>
              <p:nvPr/>
            </p:nvSpPr>
            <p:spPr>
              <a:xfrm>
                <a:off x="5009040" y="3609618"/>
                <a:ext cx="1623231" cy="750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900" b="1" dirty="0">
                    <a:solidFill>
                      <a:srgbClr val="714EB7"/>
                    </a:solidFill>
                  </a:rPr>
                  <a:t>PUESTO</a:t>
                </a:r>
                <a:endParaRPr lang="en-US" sz="900" b="1" dirty="0" smtClean="0">
                  <a:solidFill>
                    <a:srgbClr val="714EB7"/>
                  </a:solidFill>
                </a:endParaRPr>
              </a:p>
              <a:p>
                <a:pPr>
                  <a:lnSpc>
                    <a:spcPct val="125000"/>
                  </a:lnSpc>
                </a:pPr>
                <a:r>
                  <a:rPr lang="en-US" sz="900" dirty="0">
                    <a:solidFill>
                      <a:srgbClr val="565752"/>
                    </a:solidFill>
                  </a:rPr>
                  <a:t>Lorem ipsum dolor sit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amet</a:t>
                </a:r>
                <a:r>
                  <a:rPr lang="en-US" sz="900" dirty="0">
                    <a:solidFill>
                      <a:srgbClr val="565752"/>
                    </a:solidFill>
                  </a:rPr>
                  <a:t>,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consectetur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adipiscing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elit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Morbi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tristique</a:t>
                </a:r>
                <a:r>
                  <a:rPr lang="en-US" sz="900" dirty="0">
                    <a:solidFill>
                      <a:srgbClr val="565752"/>
                    </a:solidFill>
                  </a:rPr>
                  <a:t> </a:t>
                </a:r>
                <a:r>
                  <a:rPr lang="en-US" sz="900" dirty="0" err="1">
                    <a:solidFill>
                      <a:srgbClr val="565752"/>
                    </a:solidFill>
                  </a:rPr>
                  <a:t>sapien</a:t>
                </a:r>
                <a:r>
                  <a:rPr lang="en-US" sz="900" dirty="0">
                    <a:solidFill>
                      <a:srgbClr val="565752"/>
                    </a:solidFill>
                  </a:rPr>
                  <a:t>. </a:t>
                </a:r>
              </a:p>
            </p:txBody>
          </p:sp>
          <p:cxnSp>
            <p:nvCxnSpPr>
              <p:cNvPr id="160" name="Прямая соединительная линия 159"/>
              <p:cNvCxnSpPr/>
              <p:nvPr/>
            </p:nvCxnSpPr>
            <p:spPr>
              <a:xfrm flipV="1">
                <a:off x="5029060" y="3690337"/>
                <a:ext cx="0" cy="82279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5" name="TextBox 164"/>
            <p:cNvSpPr txBox="1"/>
            <p:nvPr/>
          </p:nvSpPr>
          <p:spPr>
            <a:xfrm>
              <a:off x="288000" y="3101241"/>
              <a:ext cx="18735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Experiencia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laboral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 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66" name="Прямая соединительная линия 165"/>
            <p:cNvCxnSpPr/>
            <p:nvPr/>
          </p:nvCxnSpPr>
          <p:spPr>
            <a:xfrm>
              <a:off x="360631" y="3474492"/>
              <a:ext cx="684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TextBox 167"/>
          <p:cNvSpPr txBox="1"/>
          <p:nvPr/>
        </p:nvSpPr>
        <p:spPr>
          <a:xfrm>
            <a:off x="288000" y="2586727"/>
            <a:ext cx="624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Perfil</a:t>
            </a:r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9" name="Прямая соединительная линия 168"/>
          <p:cNvCxnSpPr/>
          <p:nvPr/>
        </p:nvCxnSpPr>
        <p:spPr>
          <a:xfrm>
            <a:off x="360631" y="2959978"/>
            <a:ext cx="3060000" cy="0"/>
          </a:xfrm>
          <a:prstGeom prst="line">
            <a:avLst/>
          </a:prstGeom>
          <a:ln w="28575">
            <a:solidFill>
              <a:srgbClr val="714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Прямоугольник 170"/>
          <p:cNvSpPr/>
          <p:nvPr/>
        </p:nvSpPr>
        <p:spPr>
          <a:xfrm>
            <a:off x="290412" y="3042444"/>
            <a:ext cx="32021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id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mi ante vitae ex. Sed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molestie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varius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erat a </a:t>
            </a:r>
            <a:r>
              <a:rPr lang="fr-FR" sz="10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aliquet</a:t>
            </a:r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4068663" y="2586727"/>
            <a:ext cx="11784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Habilidades</a:t>
            </a:r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cxnSp>
        <p:nvCxnSpPr>
          <p:cNvPr id="178" name="Прямая соединительная линия 177"/>
          <p:cNvCxnSpPr/>
          <p:nvPr/>
        </p:nvCxnSpPr>
        <p:spPr>
          <a:xfrm>
            <a:off x="4141294" y="2959978"/>
            <a:ext cx="3060000" cy="0"/>
          </a:xfrm>
          <a:prstGeom prst="line">
            <a:avLst/>
          </a:prstGeom>
          <a:ln w="28575">
            <a:solidFill>
              <a:srgbClr val="714E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Пятиугольник 184"/>
          <p:cNvSpPr/>
          <p:nvPr/>
        </p:nvSpPr>
        <p:spPr>
          <a:xfrm>
            <a:off x="5311312" y="3114452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6" name="TextBox 185"/>
          <p:cNvSpPr txBox="1"/>
          <p:nvPr/>
        </p:nvSpPr>
        <p:spPr>
          <a:xfrm>
            <a:off x="4022773" y="2970436"/>
            <a:ext cx="13500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Desarrollo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empresarial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Gestión 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 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proyectos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Contabilidad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Gestión</a:t>
            </a: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presupuestos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200000"/>
              </a:lnSpc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 </a:t>
            </a: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Adwords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7" name="Пятиугольник 186"/>
          <p:cNvSpPr/>
          <p:nvPr/>
        </p:nvSpPr>
        <p:spPr>
          <a:xfrm>
            <a:off x="5311312" y="3387561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8" name="Пятиугольник 187"/>
          <p:cNvSpPr/>
          <p:nvPr/>
        </p:nvSpPr>
        <p:spPr>
          <a:xfrm>
            <a:off x="5311312" y="3660671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9" name="Пятиугольник 188"/>
          <p:cNvSpPr/>
          <p:nvPr/>
        </p:nvSpPr>
        <p:spPr>
          <a:xfrm>
            <a:off x="5311312" y="3933781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Пятиугольник 189"/>
          <p:cNvSpPr/>
          <p:nvPr/>
        </p:nvSpPr>
        <p:spPr>
          <a:xfrm>
            <a:off x="5311312" y="4206890"/>
            <a:ext cx="1889320" cy="144016"/>
          </a:xfrm>
          <a:prstGeom prst="homePlat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3" name="Группа 192"/>
          <p:cNvGrpSpPr/>
          <p:nvPr/>
        </p:nvGrpSpPr>
        <p:grpSpPr>
          <a:xfrm>
            <a:off x="6192000" y="3114452"/>
            <a:ext cx="364109" cy="144016"/>
            <a:chOff x="6192000" y="3119562"/>
            <a:chExt cx="364109" cy="144016"/>
          </a:xfrm>
        </p:grpSpPr>
        <p:sp>
          <p:nvSpPr>
            <p:cNvPr id="192" name="Нашивка 191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1" name="Нашивка 190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4" name="Группа 193"/>
          <p:cNvGrpSpPr/>
          <p:nvPr/>
        </p:nvGrpSpPr>
        <p:grpSpPr>
          <a:xfrm>
            <a:off x="6525319" y="3387561"/>
            <a:ext cx="364109" cy="144016"/>
            <a:chOff x="6192000" y="3119562"/>
            <a:chExt cx="364109" cy="144016"/>
          </a:xfrm>
        </p:grpSpPr>
        <p:sp>
          <p:nvSpPr>
            <p:cNvPr id="195" name="Нашивка 194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6" name="Нашивка 195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7" name="Группа 196"/>
          <p:cNvGrpSpPr/>
          <p:nvPr/>
        </p:nvGrpSpPr>
        <p:grpSpPr>
          <a:xfrm>
            <a:off x="5940871" y="3660671"/>
            <a:ext cx="364109" cy="144016"/>
            <a:chOff x="6192000" y="3119562"/>
            <a:chExt cx="364109" cy="144016"/>
          </a:xfrm>
        </p:grpSpPr>
        <p:sp>
          <p:nvSpPr>
            <p:cNvPr id="198" name="Нашивка 197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9" name="Нашивка 198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0" name="Группа 199"/>
          <p:cNvGrpSpPr/>
          <p:nvPr/>
        </p:nvGrpSpPr>
        <p:grpSpPr>
          <a:xfrm>
            <a:off x="6556109" y="3933781"/>
            <a:ext cx="364109" cy="144016"/>
            <a:chOff x="6192000" y="3119562"/>
            <a:chExt cx="364109" cy="144016"/>
          </a:xfrm>
        </p:grpSpPr>
        <p:sp>
          <p:nvSpPr>
            <p:cNvPr id="201" name="Нашивка 200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2" name="Нашивка 201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3" name="Группа 202"/>
          <p:cNvGrpSpPr/>
          <p:nvPr/>
        </p:nvGrpSpPr>
        <p:grpSpPr>
          <a:xfrm>
            <a:off x="6260955" y="4206890"/>
            <a:ext cx="364109" cy="144016"/>
            <a:chOff x="6192000" y="3119562"/>
            <a:chExt cx="364109" cy="144016"/>
          </a:xfrm>
        </p:grpSpPr>
        <p:sp>
          <p:nvSpPr>
            <p:cNvPr id="204" name="Нашивка 203"/>
            <p:cNvSpPr/>
            <p:nvPr/>
          </p:nvSpPr>
          <p:spPr>
            <a:xfrm>
              <a:off x="6192000" y="3119562"/>
              <a:ext cx="364109" cy="144016"/>
            </a:xfrm>
            <a:prstGeom prst="chevr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05" name="Нашивка 204"/>
            <p:cNvSpPr/>
            <p:nvPr/>
          </p:nvSpPr>
          <p:spPr>
            <a:xfrm>
              <a:off x="6228903" y="3119562"/>
              <a:ext cx="288032" cy="144016"/>
            </a:xfrm>
            <a:prstGeom prst="chevron">
              <a:avLst/>
            </a:prstGeom>
            <a:solidFill>
              <a:srgbClr val="987E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5" name="Группа 214"/>
          <p:cNvGrpSpPr/>
          <p:nvPr/>
        </p:nvGrpSpPr>
        <p:grpSpPr>
          <a:xfrm>
            <a:off x="4068663" y="7254852"/>
            <a:ext cx="3209713" cy="2052288"/>
            <a:chOff x="284600" y="7186619"/>
            <a:chExt cx="3209713" cy="2052288"/>
          </a:xfrm>
        </p:grpSpPr>
        <p:sp>
          <p:nvSpPr>
            <p:cNvPr id="206" name="TextBox 205"/>
            <p:cNvSpPr txBox="1"/>
            <p:nvPr/>
          </p:nvSpPr>
          <p:spPr>
            <a:xfrm>
              <a:off x="284600" y="7186619"/>
              <a:ext cx="91242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Estudios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07" name="Прямая соединительная линия 206"/>
            <p:cNvCxnSpPr/>
            <p:nvPr/>
          </p:nvCxnSpPr>
          <p:spPr>
            <a:xfrm>
              <a:off x="357231" y="7559870"/>
              <a:ext cx="306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8" name="Прямоугольник 207"/>
            <p:cNvSpPr/>
            <p:nvPr/>
          </p:nvSpPr>
          <p:spPr>
            <a:xfrm>
              <a:off x="1332358" y="7693347"/>
              <a:ext cx="216195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 smtClean="0">
                  <a:solidFill>
                    <a:srgbClr val="714EB7"/>
                  </a:solidFill>
                </a:rPr>
                <a:t>TÍTULO </a:t>
              </a:r>
              <a:r>
                <a:rPr lang="en-US" sz="9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  </a:t>
              </a:r>
              <a:r>
                <a:rPr lang="en-US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Centro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Educativo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 </a:t>
              </a:r>
              <a:endPara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endParaRPr>
            </a:p>
            <a:p>
              <a:pPr algn="just"/>
              <a:r>
                <a:rPr lang="fr-FR" sz="900" dirty="0" err="1" smtClean="0">
                  <a:solidFill>
                    <a:schemeClr val="bg1">
                      <a:lumMod val="50000"/>
                    </a:schemeClr>
                  </a:solidFill>
                </a:rPr>
                <a:t>Lorem</a:t>
              </a:r>
              <a:r>
                <a:rPr lang="fr-FR" sz="9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ipsum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dolor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sit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consectetur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</a:p>
          </p:txBody>
        </p:sp>
        <p:sp>
          <p:nvSpPr>
            <p:cNvPr id="209" name="Пятиугольник 208"/>
            <p:cNvSpPr/>
            <p:nvPr/>
          </p:nvSpPr>
          <p:spPr>
            <a:xfrm>
              <a:off x="357231" y="7740000"/>
              <a:ext cx="972000" cy="144016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2003-2005</a:t>
              </a:r>
              <a:endParaRPr lang="ru-RU" sz="900" dirty="0"/>
            </a:p>
          </p:txBody>
        </p:sp>
        <p:sp>
          <p:nvSpPr>
            <p:cNvPr id="210" name="Пятиугольник 209"/>
            <p:cNvSpPr/>
            <p:nvPr/>
          </p:nvSpPr>
          <p:spPr>
            <a:xfrm>
              <a:off x="357231" y="8271542"/>
              <a:ext cx="972000" cy="144016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1999-2003</a:t>
              </a:r>
              <a:endParaRPr lang="ru-RU" sz="900" dirty="0"/>
            </a:p>
          </p:txBody>
        </p:sp>
        <p:sp>
          <p:nvSpPr>
            <p:cNvPr id="211" name="Пятиугольник 210"/>
            <p:cNvSpPr/>
            <p:nvPr/>
          </p:nvSpPr>
          <p:spPr>
            <a:xfrm>
              <a:off x="357231" y="8803084"/>
              <a:ext cx="972000" cy="144016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1998-1999</a:t>
              </a:r>
              <a:endParaRPr lang="ru-RU" sz="900" dirty="0"/>
            </a:p>
          </p:txBody>
        </p:sp>
        <p:sp>
          <p:nvSpPr>
            <p:cNvPr id="212" name="Прямоугольник 211"/>
            <p:cNvSpPr/>
            <p:nvPr/>
          </p:nvSpPr>
          <p:spPr>
            <a:xfrm>
              <a:off x="1332358" y="8212212"/>
              <a:ext cx="216195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>
                  <a:solidFill>
                    <a:srgbClr val="714EB7"/>
                  </a:solidFill>
                </a:rPr>
                <a:t>TÍTULO </a:t>
              </a:r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  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Centro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Educativo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 </a:t>
              </a:r>
            </a:p>
            <a:p>
              <a:pPr defTabSz="685800">
                <a:defRPr/>
              </a:pPr>
              <a:r>
                <a:rPr lang="fr-FR" sz="900" dirty="0" err="1" smtClean="0">
                  <a:solidFill>
                    <a:schemeClr val="bg1">
                      <a:lumMod val="50000"/>
                    </a:schemeClr>
                  </a:solidFill>
                </a:rPr>
                <a:t>Lorem</a:t>
              </a:r>
              <a:r>
                <a:rPr lang="fr-FR" sz="9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ipsum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dolor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sit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consectetur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</a:p>
          </p:txBody>
        </p:sp>
        <p:sp>
          <p:nvSpPr>
            <p:cNvPr id="213" name="Прямоугольник 212"/>
            <p:cNvSpPr/>
            <p:nvPr/>
          </p:nvSpPr>
          <p:spPr>
            <a:xfrm>
              <a:off x="1332358" y="8731076"/>
              <a:ext cx="2161955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b="1" dirty="0">
                  <a:solidFill>
                    <a:srgbClr val="714EB7"/>
                  </a:solidFill>
                </a:rPr>
                <a:t>TÍTULO </a:t>
              </a:r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  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Centro </a:t>
              </a:r>
              <a:r>
                <a:rPr lang="en-US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Educativo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Wingdings"/>
                </a:rPr>
                <a:t> </a:t>
              </a:r>
            </a:p>
            <a:p>
              <a:pPr defTabSz="685800">
                <a:defRPr/>
              </a:pPr>
              <a:r>
                <a:rPr lang="fr-FR" sz="900" dirty="0" err="1" smtClean="0">
                  <a:solidFill>
                    <a:schemeClr val="bg1">
                      <a:lumMod val="50000"/>
                    </a:schemeClr>
                  </a:solidFill>
                </a:rPr>
                <a:t>Lorem</a:t>
              </a:r>
              <a:r>
                <a:rPr lang="fr-FR" sz="900" dirty="0" smtClean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ipsum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dolor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sit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amet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,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consectetur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adipiscing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 </a:t>
              </a:r>
              <a:r>
                <a:rPr lang="fr-FR" sz="900" dirty="0" err="1">
                  <a:solidFill>
                    <a:schemeClr val="bg1">
                      <a:lumMod val="50000"/>
                    </a:schemeClr>
                  </a:solidFill>
                </a:rPr>
                <a:t>elit</a:t>
              </a:r>
              <a:r>
                <a:rPr lang="fr-FR" sz="900" dirty="0">
                  <a:solidFill>
                    <a:schemeClr val="bg1">
                      <a:lumMod val="50000"/>
                    </a:schemeClr>
                  </a:solidFill>
                </a:rPr>
                <a:t>. 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01206" y="7761580"/>
            <a:ext cx="1415785" cy="1415785"/>
            <a:chOff x="4895418" y="7709775"/>
            <a:chExt cx="1909685" cy="1909685"/>
          </a:xfrm>
        </p:grpSpPr>
        <p:sp>
          <p:nvSpPr>
            <p:cNvPr id="2" name="Пирог 1"/>
            <p:cNvSpPr/>
            <p:nvPr/>
          </p:nvSpPr>
          <p:spPr>
            <a:xfrm>
              <a:off x="4895418" y="7709775"/>
              <a:ext cx="1909685" cy="1909685"/>
            </a:xfrm>
            <a:prstGeom prst="pie">
              <a:avLst>
                <a:gd name="adj1" fmla="val 16214916"/>
                <a:gd name="adj2" fmla="val 19262122"/>
              </a:avLst>
            </a:prstGeom>
            <a:solidFill>
              <a:srgbClr val="987ECC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1" name="Пирог 90"/>
            <p:cNvSpPr/>
            <p:nvPr/>
          </p:nvSpPr>
          <p:spPr>
            <a:xfrm>
              <a:off x="4897474" y="7711831"/>
              <a:ext cx="1905573" cy="1905573"/>
            </a:xfrm>
            <a:prstGeom prst="pie">
              <a:avLst>
                <a:gd name="adj1" fmla="val 1870291"/>
                <a:gd name="adj2" fmla="val 5371201"/>
              </a:avLst>
            </a:prstGeom>
            <a:solidFill>
              <a:srgbClr val="FF0000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2" name="Пирог 91"/>
            <p:cNvSpPr/>
            <p:nvPr/>
          </p:nvSpPr>
          <p:spPr>
            <a:xfrm>
              <a:off x="5210116" y="8024473"/>
              <a:ext cx="1280288" cy="1280288"/>
            </a:xfrm>
            <a:prstGeom prst="pie">
              <a:avLst>
                <a:gd name="adj1" fmla="val 19288578"/>
                <a:gd name="adj2" fmla="val 1917044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3" name="Пирог 92"/>
            <p:cNvSpPr/>
            <p:nvPr/>
          </p:nvSpPr>
          <p:spPr>
            <a:xfrm>
              <a:off x="5124743" y="7939100"/>
              <a:ext cx="1451034" cy="1451034"/>
            </a:xfrm>
            <a:prstGeom prst="pie">
              <a:avLst>
                <a:gd name="adj1" fmla="val 5386120"/>
                <a:gd name="adj2" fmla="val 8174484"/>
              </a:avLst>
            </a:prstGeom>
            <a:solidFill>
              <a:srgbClr val="714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4" name="Пирог 93"/>
            <p:cNvSpPr/>
            <p:nvPr/>
          </p:nvSpPr>
          <p:spPr>
            <a:xfrm>
              <a:off x="4907930" y="7722287"/>
              <a:ext cx="1884661" cy="1884661"/>
            </a:xfrm>
            <a:prstGeom prst="pie">
              <a:avLst>
                <a:gd name="adj1" fmla="val 8184112"/>
                <a:gd name="adj2" fmla="val 11802362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5" name="Пирог 94"/>
            <p:cNvSpPr/>
            <p:nvPr/>
          </p:nvSpPr>
          <p:spPr>
            <a:xfrm>
              <a:off x="5238326" y="8052683"/>
              <a:ext cx="1223868" cy="1223868"/>
            </a:xfrm>
            <a:prstGeom prst="pie">
              <a:avLst>
                <a:gd name="adj1" fmla="val 11812268"/>
                <a:gd name="adj2" fmla="val 16200000"/>
              </a:avLst>
            </a:prstGeom>
            <a:solidFill>
              <a:srgbClr val="DD3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287960" y="7254852"/>
            <a:ext cx="3132631" cy="373251"/>
            <a:chOff x="287960" y="7205697"/>
            <a:chExt cx="3132631" cy="373251"/>
          </a:xfrm>
        </p:grpSpPr>
        <p:sp>
          <p:nvSpPr>
            <p:cNvPr id="99" name="TextBox 98"/>
            <p:cNvSpPr txBox="1"/>
            <p:nvPr/>
          </p:nvSpPr>
          <p:spPr>
            <a:xfrm>
              <a:off x="287960" y="7205697"/>
              <a:ext cx="127938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Black" panose="020B0A04020102020204" pitchFamily="34" charset="0"/>
                </a:rPr>
                <a:t>Personalidad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360591" y="7578948"/>
              <a:ext cx="3060000" cy="0"/>
            </a:xfrm>
            <a:prstGeom prst="line">
              <a:avLst/>
            </a:prstGeom>
            <a:ln w="28575">
              <a:solidFill>
                <a:srgbClr val="714E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" name="Прямоугольник 103"/>
          <p:cNvSpPr/>
          <p:nvPr/>
        </p:nvSpPr>
        <p:spPr>
          <a:xfrm>
            <a:off x="2083495" y="7770856"/>
            <a:ext cx="144000" cy="144000"/>
          </a:xfrm>
          <a:prstGeom prst="rect">
            <a:avLst/>
          </a:prstGeom>
          <a:solidFill>
            <a:srgbClr val="987EC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2083495" y="7992412"/>
            <a:ext cx="144000" cy="14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2083495" y="8238445"/>
            <a:ext cx="144000" cy="144000"/>
          </a:xfrm>
          <a:prstGeom prst="rect">
            <a:avLst/>
          </a:prstGeom>
          <a:solidFill>
            <a:srgbClr val="FF0000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083495" y="8493062"/>
            <a:ext cx="144000" cy="144000"/>
          </a:xfrm>
          <a:prstGeom prst="rect">
            <a:avLst/>
          </a:prstGeom>
          <a:solidFill>
            <a:srgbClr val="714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2083495" y="8739589"/>
            <a:ext cx="144000" cy="144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2083495" y="9033365"/>
            <a:ext cx="144000" cy="144000"/>
          </a:xfrm>
          <a:prstGeom prst="rect">
            <a:avLst/>
          </a:prstGeom>
          <a:solidFill>
            <a:srgbClr val="DD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8073" y="7619364"/>
            <a:ext cx="755335" cy="1646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creativo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líder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responsable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serio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eficiente</a:t>
            </a:r>
            <a:endParaRPr lang="en-US" sz="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87000"/>
              </a:lnSpc>
            </a:pPr>
            <a:r>
              <a:rPr lang="en-US" sz="9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organizado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2804" y="569117"/>
            <a:ext cx="40959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800" b="1" dirty="0" err="1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Gislaine</a:t>
            </a:r>
            <a:r>
              <a:rPr lang="en-US" sz="2800" b="1" dirty="0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ALLANSON</a:t>
            </a:r>
          </a:p>
          <a:p>
            <a:pPr algn="r">
              <a:lnSpc>
                <a:spcPct val="150000"/>
              </a:lnSpc>
            </a:pPr>
            <a:r>
              <a:rPr lang="en-US" sz="2000" dirty="0" err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</a:t>
            </a:r>
            <a:r>
              <a:rPr lang="en-US" sz="2000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del </a:t>
            </a:r>
            <a:r>
              <a:rPr lang="en-US" sz="2000" dirty="0" err="1" smtClean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puesto</a:t>
            </a:r>
            <a:endParaRPr lang="ru-RU" sz="2000" dirty="0">
              <a:ln w="3175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r="13085" b="27227"/>
          <a:stretch/>
        </p:blipFill>
        <p:spPr>
          <a:xfrm>
            <a:off x="4882956" y="120985"/>
            <a:ext cx="2308687" cy="2311096"/>
          </a:xfrm>
          <a:prstGeom prst="ellipse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52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224</Words>
  <Application>Microsoft Office PowerPoint</Application>
  <PresentationFormat>Personalizado</PresentationFormat>
  <Paragraphs>61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Tahoma</vt:lpstr>
      <vt:lpstr>Wingdings</vt:lpstr>
      <vt:lpstr>Тема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Kotov</dc:creator>
  <cp:lastModifiedBy>PC</cp:lastModifiedBy>
  <cp:revision>200</cp:revision>
  <dcterms:created xsi:type="dcterms:W3CDTF">2016-06-23T12:34:36Z</dcterms:created>
  <dcterms:modified xsi:type="dcterms:W3CDTF">2019-01-04T12:24:27Z</dcterms:modified>
</cp:coreProperties>
</file>