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987478"/>
              </p:ext>
            </p:extLst>
          </p:nvPr>
        </p:nvGraphicFramePr>
        <p:xfrm>
          <a:off x="686206" y="1630990"/>
          <a:ext cx="6234548" cy="779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Perfil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Estudio 1 - Centro Educativo  – 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Ciudad</a:t>
                      </a:r>
                      <a:endParaRPr lang="es-ES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Estudio 2 - Centro Educativo  – Ciudad </a:t>
                      </a:r>
                      <a:endParaRPr lang="es-ES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 Estudio 3 - Centro Educativo  – Ciudad </a:t>
                      </a:r>
                    </a:p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Estudio 4 - Centro Educativo  </a:t>
                      </a:r>
                      <a:r>
                        <a:rPr lang="es-ES" sz="1200" b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</a:t>
                      </a:r>
                      <a:r>
                        <a:rPr lang="es-ES" sz="1200" b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Ciudad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Laboral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 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endParaRPr lang="fr-FR" sz="18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Orci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varius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natoque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penatibus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magnis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parturient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montes,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nascetur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ridiculus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mus.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Intereses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29201" y="245995"/>
            <a:ext cx="1891553" cy="10464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Vanessa LE CLAN</a:t>
            </a:r>
            <a:endParaRPr lang="fr-FR" sz="1400" dirty="0"/>
          </a:p>
          <a:p>
            <a:r>
              <a:rPr lang="fr-FR" sz="1200" dirty="0" err="1"/>
              <a:t>Dirección</a:t>
            </a:r>
            <a:endParaRPr lang="fr-FR" sz="1200" dirty="0"/>
          </a:p>
          <a:p>
            <a:r>
              <a:rPr lang="fr-FR" sz="1200" dirty="0"/>
              <a:t>Ciudad</a:t>
            </a:r>
          </a:p>
          <a:p>
            <a:r>
              <a:rPr lang="fr-FR" sz="1200" dirty="0" err="1"/>
              <a:t>Teléfono</a:t>
            </a:r>
            <a:endParaRPr lang="fr-FR" sz="1200" dirty="0"/>
          </a:p>
          <a:p>
            <a:r>
              <a:rPr lang="fr-FR" sz="1200" dirty="0"/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164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2016-02-02T19:34:59Z</dcterms:created>
  <dcterms:modified xsi:type="dcterms:W3CDTF">2018-12-14T07:41:00Z</dcterms:modified>
</cp:coreProperties>
</file>