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 varScale="1">
        <p:scale>
          <a:sx n="45" d="100"/>
          <a:sy n="45" d="100"/>
        </p:scale>
        <p:origin x="2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052779"/>
              </p:ext>
            </p:extLst>
          </p:nvPr>
        </p:nvGraphicFramePr>
        <p:xfrm>
          <a:off x="686206" y="1228167"/>
          <a:ext cx="6234548" cy="9115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Perfil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1011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4368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Estudio 1 - Centro Educativo  – Ciudad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Estudio 2 - Centro Educativo  – Ciudad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Estudio 3 - Centro Educativo  – Ciudad </a:t>
                      </a:r>
                    </a:p>
                    <a:p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Estudio 4 - Centro Educativo  – </a:t>
                      </a:r>
                      <a:r>
                        <a:rPr lang="es-ES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Ciudad </a:t>
                      </a:r>
                      <a:endParaRPr lang="es-ES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600" b="0" i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i="1" baseline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837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5234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Orci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varius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natoque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penatibus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magnis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parturient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montes,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nascetur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ridiculus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mus.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Intereses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9675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Integer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massa,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dui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vehicula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lectus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86207" y="245995"/>
            <a:ext cx="6234548" cy="584775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Estelle DENIS</a:t>
            </a:r>
            <a:endParaRPr lang="fr-FR" sz="2000" i="1" dirty="0"/>
          </a:p>
          <a:p>
            <a:r>
              <a:rPr lang="en-US" sz="1200" dirty="0"/>
              <a:t>12 Street Name, MADRID - </a:t>
            </a:r>
            <a:r>
              <a:rPr lang="en-US" sz="1200" dirty="0" err="1"/>
              <a:t>Teléfono</a:t>
            </a:r>
            <a:r>
              <a:rPr lang="en-US" sz="1200" dirty="0"/>
              <a:t>: 000 111 333 - Email: name@mail.com</a:t>
            </a:r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23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2016-02-02T19:34:59Z</dcterms:created>
  <dcterms:modified xsi:type="dcterms:W3CDTF">2018-12-14T07:40:32Z</dcterms:modified>
</cp:coreProperties>
</file>