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7408"/>
              </p:ext>
            </p:extLst>
          </p:nvPr>
        </p:nvGraphicFramePr>
        <p:xfrm>
          <a:off x="641381" y="391359"/>
          <a:ext cx="6234548" cy="911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solidFill>
                            <a:srgbClr val="FFC000"/>
                          </a:solidFill>
                        </a:rPr>
                        <a:t>Pierre LESCURE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Dirección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Ciudad</a:t>
                      </a:r>
                    </a:p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Teléfono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</a:t>
                      </a:r>
                      <a:endParaRPr lang="fr-FR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600" b="0" i="1" dirty="0" smtClean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Estudio 2 -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Estudio 3 -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Ciudad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163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2018-12-17T14:03:55Z</dcterms:modified>
</cp:coreProperties>
</file>