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3"/>
    <p:restoredTop sz="94586"/>
  </p:normalViewPr>
  <p:slideViewPr>
    <p:cSldViewPr snapToGrid="0" snapToObjects="1">
      <p:cViewPr>
        <p:scale>
          <a:sx n="90" d="100"/>
          <a:sy n="90" d="100"/>
        </p:scale>
        <p:origin x="12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596723"/>
              </p:ext>
            </p:extLst>
          </p:nvPr>
        </p:nvGraphicFramePr>
        <p:xfrm>
          <a:off x="641381" y="178707"/>
          <a:ext cx="6234548" cy="9625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1466"/>
                <a:gridCol w="4043082"/>
              </a:tblGrid>
              <a:tr h="448039">
                <a:tc>
                  <a:txBody>
                    <a:bodyPr/>
                    <a:lstStyle/>
                    <a:p>
                      <a:pPr algn="l"/>
                      <a:r>
                        <a:rPr lang="fr-FR" sz="1600" b="0" i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Alain</a:t>
                      </a:r>
                      <a:r>
                        <a:rPr lang="fr-FR" sz="1600" b="0" i="1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PROST</a:t>
                      </a:r>
                      <a:endParaRPr lang="fr-FR" sz="1600" b="0" i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i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Perfil</a:t>
                      </a:r>
                      <a:endParaRPr lang="fr-FR" sz="1600" b="0" i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39041">
                <a:tc rowSpan="9">
                  <a:txBody>
                    <a:bodyPr/>
                    <a:lstStyle/>
                    <a:p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Dirección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Ciudad</a:t>
                      </a:r>
                    </a:p>
                    <a:p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Teléfono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Email</a:t>
                      </a:r>
                    </a:p>
                  </a:txBody>
                  <a:tcP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448039">
                <a:tc vMerge="1">
                  <a:txBody>
                    <a:bodyPr/>
                    <a:lstStyle/>
                    <a:p>
                      <a:endParaRPr lang="fr-FR" sz="1600" b="0" i="1" dirty="0">
                        <a:solidFill>
                          <a:schemeClr val="accent4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i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Estudios</a:t>
                      </a:r>
                      <a:endParaRPr lang="fr-FR" sz="1600" b="0" i="1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41579">
                <a:tc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Estudio 1 - Centro Educativo  – Ciudad </a:t>
                      </a:r>
                    </a:p>
                    <a:p>
                      <a:r>
                        <a:rPr lang="es-ES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2000: Estudio 2 - Centro Educativo  – Ciudad</a:t>
                      </a:r>
                    </a:p>
                    <a:p>
                      <a:r>
                        <a:rPr lang="es-ES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1998: Estudio 3 - Centro Educativo  – Ciudad</a:t>
                      </a:r>
                    </a:p>
                    <a:p>
                      <a:r>
                        <a:rPr lang="es-ES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1997: Estudio 4 - Centro Educativo  – Ciudad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448039">
                <a:tc vMerge="1">
                  <a:txBody>
                    <a:bodyPr/>
                    <a:lstStyle/>
                    <a:p>
                      <a:endParaRPr lang="fr-FR" sz="1600" b="0" i="1" dirty="0">
                        <a:solidFill>
                          <a:schemeClr val="accent4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i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Experiencia</a:t>
                      </a:r>
                      <a:r>
                        <a:rPr lang="fr-FR" sz="1600" b="0" i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600" b="0" i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Laboral</a:t>
                      </a:r>
                      <a:endParaRPr lang="fr-FR" sz="1600" b="0" i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47961">
                <a:tc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2004: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1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1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2003: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1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1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2002: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1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1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1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448039">
                <a:tc vMerge="1">
                  <a:txBody>
                    <a:bodyPr/>
                    <a:lstStyle/>
                    <a:p>
                      <a:endParaRPr lang="fr-FR" sz="1600" b="0" i="1" dirty="0">
                        <a:solidFill>
                          <a:schemeClr val="accent4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i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Habilidades</a:t>
                      </a:r>
                      <a:endParaRPr lang="fr-FR" sz="1600" b="0" i="1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39041">
                <a:tc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448039">
                <a:tc vMerge="1">
                  <a:txBody>
                    <a:bodyPr/>
                    <a:lstStyle/>
                    <a:p>
                      <a:endParaRPr lang="fr-FR" sz="1600" b="0" i="1" dirty="0">
                        <a:solidFill>
                          <a:schemeClr val="accent4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i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Intereses</a:t>
                      </a:r>
                      <a:r>
                        <a:rPr lang="fr-FR" sz="1600" b="0" i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600" b="0" i="1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8090">
                <a:tc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</a:txBody>
                  <a:tcP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236</Words>
  <Application>Microsoft Office PowerPoint</Application>
  <PresentationFormat>Personalizado</PresentationFormat>
  <Paragraphs>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20</cp:revision>
  <dcterms:created xsi:type="dcterms:W3CDTF">2016-02-02T19:34:59Z</dcterms:created>
  <dcterms:modified xsi:type="dcterms:W3CDTF">2018-12-17T13:05:15Z</dcterms:modified>
</cp:coreProperties>
</file>