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3"/>
    <p:restoredTop sz="94586"/>
  </p:normalViewPr>
  <p:slideViewPr>
    <p:cSldViewPr snapToGrid="0" snapToObjects="1">
      <p:cViewPr varScale="1">
        <p:scale>
          <a:sx n="45" d="100"/>
          <a:sy n="45" d="100"/>
        </p:scale>
        <p:origin x="2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519167"/>
              </p:ext>
            </p:extLst>
          </p:nvPr>
        </p:nvGraphicFramePr>
        <p:xfrm>
          <a:off x="641381" y="391359"/>
          <a:ext cx="6234548" cy="9674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466"/>
                <a:gridCol w="4043082"/>
              </a:tblGrid>
              <a:tr h="445426"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Fabrice AZURE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err="1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  <a:endParaRPr lang="fr-FR" sz="1600" b="0" i="1" dirty="0" smtClean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33564">
                <a:tc rowSpan="9">
                  <a:txBody>
                    <a:bodyPr/>
                    <a:lstStyle/>
                    <a:p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Dirección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Ciudad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Teléfono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kern="120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5426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600" b="0" i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921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1 - Centro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– Ciudad 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2 - Centro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– Ciudad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3 - Centro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– Ciudad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4 - Centro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– Ciudad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5426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600" b="0" i="1" baseline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baseline="0" dirty="0" err="1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endParaRPr lang="fr-FR" sz="1600" b="0" i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728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5426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600" b="0" i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3564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5426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Intereses</a:t>
                      </a:r>
                      <a:endParaRPr lang="fr-FR" sz="1600" b="0" i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3902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236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2016-02-02T19:34:59Z</dcterms:created>
  <dcterms:modified xsi:type="dcterms:W3CDTF">2018-12-17T14:01:52Z</dcterms:modified>
</cp:coreProperties>
</file>