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730749"/>
              </p:ext>
            </p:extLst>
          </p:nvPr>
        </p:nvGraphicFramePr>
        <p:xfrm>
          <a:off x="453122" y="1347405"/>
          <a:ext cx="6646925" cy="8095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660"/>
                <a:gridCol w="458826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Perfil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– 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– 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– 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31620">
                <a:tc>
                  <a:txBody>
                    <a:bodyPr/>
                    <a:lstStyle/>
                    <a:p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Título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2013 - 2014  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r>
                        <a:rPr lang="fr-FR" sz="1400" b="0" u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</a:t>
                      </a:r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r>
                        <a:rPr lang="en-GB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Habilidades</a:t>
                      </a:r>
                      <a:endParaRPr lang="en-GB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0" u="non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Intereses</a:t>
                      </a:r>
                      <a:endParaRPr lang="fr-FR" sz="14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fr-FR" sz="12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2381">
                <a:tc>
                  <a:txBody>
                    <a:bodyPr/>
                    <a:lstStyle/>
                    <a:p>
                      <a:endParaRPr lang="fr-FR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48279"/>
              </p:ext>
            </p:extLst>
          </p:nvPr>
        </p:nvGraphicFramePr>
        <p:xfrm>
          <a:off x="453122" y="277319"/>
          <a:ext cx="6646925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2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Pierre RAYURE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 Street Name</a:t>
                      </a:r>
                      <a:r>
                        <a:rPr lang="en-GB" sz="1200" smtClean="0">
                          <a:latin typeface="Arial" charset="0"/>
                          <a:ea typeface="Arial" charset="0"/>
                          <a:cs typeface="Arial" charset="0"/>
                        </a:rPr>
                        <a:t>, Madrid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err="1" smtClean="0"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: 000 111 333 </a:t>
                      </a:r>
                      <a:r>
                        <a:rPr lang="fr-FR" sz="12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- </a:t>
                      </a:r>
                      <a:r>
                        <a:rPr lang="en-GB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Email: name@mail.com</a:t>
                      </a:r>
                      <a:endParaRPr lang="fr-FR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235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2016-02-02T19:34:59Z</dcterms:created>
  <dcterms:modified xsi:type="dcterms:W3CDTF">2018-12-17T13:24:32Z</dcterms:modified>
</cp:coreProperties>
</file>